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8.jpg" ContentType="image/jpeg"/>
  <Override PartName="/ppt/media/image9.jpg" ContentType="image/jpeg"/>
  <Override PartName="/ppt/media/image10.jpg" ContentType="image/jpeg"/>
  <Override PartName="/ppt/media/image12.jpg" ContentType="image/jpeg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0"/>
  </p:notesMasterIdLst>
  <p:sldIdLst>
    <p:sldId id="258" r:id="rId3"/>
    <p:sldId id="264" r:id="rId4"/>
    <p:sldId id="286" r:id="rId5"/>
    <p:sldId id="287" r:id="rId6"/>
    <p:sldId id="288" r:id="rId7"/>
    <p:sldId id="289" r:id="rId8"/>
    <p:sldId id="275" r:id="rId9"/>
    <p:sldId id="284" r:id="rId10"/>
    <p:sldId id="295" r:id="rId11"/>
    <p:sldId id="280" r:id="rId12"/>
    <p:sldId id="270" r:id="rId13"/>
    <p:sldId id="293" r:id="rId14"/>
    <p:sldId id="281" r:id="rId15"/>
    <p:sldId id="294" r:id="rId16"/>
    <p:sldId id="265" r:id="rId17"/>
    <p:sldId id="266" r:id="rId18"/>
    <p:sldId id="296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8E4"/>
    <a:srgbClr val="001F9F"/>
    <a:srgbClr val="F0E301"/>
    <a:srgbClr val="FEF369"/>
    <a:srgbClr val="EFD4C1"/>
    <a:srgbClr val="E8C3B3"/>
    <a:srgbClr val="CDBF97"/>
    <a:srgbClr val="8D7545"/>
    <a:srgbClr val="ECE8E5"/>
    <a:srgbClr val="E4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8" autoAdjust="0"/>
    <p:restoredTop sz="95664" autoAdjust="0"/>
  </p:normalViewPr>
  <p:slideViewPr>
    <p:cSldViewPr snapToGrid="0">
      <p:cViewPr varScale="1">
        <p:scale>
          <a:sx n="92" d="100"/>
          <a:sy n="92" d="100"/>
        </p:scale>
        <p:origin x="1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pPr/>
              <a:t>2020/4/23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fld id="{DA8C8EFA-96ED-4A18-B46D-8BDC030E3A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4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0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9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98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F730D-9D76-4A0B-B737-E34DBECB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三极准柔宋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52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6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8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6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3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4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9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6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655B515-B070-6744-8E5F-63F11D98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90" y="1549151"/>
            <a:ext cx="2108598" cy="2108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051638-C218-4AE9-8F5E-14E66864DAAD}"/>
              </a:ext>
            </a:extLst>
          </p:cNvPr>
          <p:cNvSpPr txBox="1"/>
          <p:nvPr/>
        </p:nvSpPr>
        <p:spPr>
          <a:xfrm>
            <a:off x="282684" y="524376"/>
            <a:ext cx="639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SA</a:t>
            </a:r>
            <a:r>
              <a:rPr lang="zh-CN" altLang="en-US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期中報告</a:t>
            </a:r>
            <a:endParaRPr lang="en-US" altLang="zh-CN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1E3BFC7-4930-4767-9A3C-882A119A4837}"/>
              </a:ext>
            </a:extLst>
          </p:cNvPr>
          <p:cNvSpPr/>
          <p:nvPr/>
        </p:nvSpPr>
        <p:spPr>
          <a:xfrm>
            <a:off x="510725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E33266-6671-4367-A565-5E536A7BFC86}"/>
              </a:ext>
            </a:extLst>
          </p:cNvPr>
          <p:cNvSpPr/>
          <p:nvPr/>
        </p:nvSpPr>
        <p:spPr>
          <a:xfrm>
            <a:off x="547764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F619F7-17DF-4126-BCE9-6BD8F010EE07}"/>
              </a:ext>
            </a:extLst>
          </p:cNvPr>
          <p:cNvSpPr/>
          <p:nvPr/>
        </p:nvSpPr>
        <p:spPr>
          <a:xfrm>
            <a:off x="584803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42E23CE-4034-4715-9669-9F4A030D92B5}"/>
              </a:ext>
            </a:extLst>
          </p:cNvPr>
          <p:cNvCxnSpPr>
            <a:cxnSpLocks/>
          </p:cNvCxnSpPr>
          <p:nvPr/>
        </p:nvCxnSpPr>
        <p:spPr>
          <a:xfrm>
            <a:off x="11274513" y="1986806"/>
            <a:ext cx="0" cy="1457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80667EC-E8AD-4264-9BCF-FAE14BE9EF7A}"/>
              </a:ext>
            </a:extLst>
          </p:cNvPr>
          <p:cNvCxnSpPr>
            <a:cxnSpLocks/>
          </p:cNvCxnSpPr>
          <p:nvPr/>
        </p:nvCxnSpPr>
        <p:spPr>
          <a:xfrm>
            <a:off x="11289753" y="3703574"/>
            <a:ext cx="0" cy="728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1C62106-6200-4EE1-A7AB-460E74F5A338}"/>
              </a:ext>
            </a:extLst>
          </p:cNvPr>
          <p:cNvSpPr/>
          <p:nvPr/>
        </p:nvSpPr>
        <p:spPr>
          <a:xfrm>
            <a:off x="683693" y="3905503"/>
            <a:ext cx="67056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485E11-7577-4D87-90EF-A6D422D1CB85}"/>
              </a:ext>
            </a:extLst>
          </p:cNvPr>
          <p:cNvSpPr txBox="1"/>
          <p:nvPr/>
        </p:nvSpPr>
        <p:spPr>
          <a:xfrm>
            <a:off x="756083" y="3948395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203BD5CE-F2E0-E74F-BD68-4E4C6AFE6E25}"/>
              </a:ext>
            </a:extLst>
          </p:cNvPr>
          <p:cNvSpPr txBox="1"/>
          <p:nvPr/>
        </p:nvSpPr>
        <p:spPr>
          <a:xfrm>
            <a:off x="683693" y="4651629"/>
            <a:ext cx="5998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組員：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en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b06705019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黃勖哲 </a:t>
            </a:r>
            <a:r>
              <a:rPr lang="en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b06705020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郭又嘉  </a:t>
            </a:r>
            <a:r>
              <a:rPr lang="en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b06705021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許亦佑 </a:t>
            </a:r>
            <a:r>
              <a:rPr lang="en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b06705024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郭宇軒 </a:t>
            </a:r>
            <a:r>
              <a:rPr lang="en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b06705034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吳禹辰 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65A5F0BF-A934-6A4C-AFE1-3070B0F9469F}"/>
              </a:ext>
            </a:extLst>
          </p:cNvPr>
          <p:cNvSpPr txBox="1"/>
          <p:nvPr/>
        </p:nvSpPr>
        <p:spPr>
          <a:xfrm>
            <a:off x="4219472" y="1941314"/>
            <a:ext cx="90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-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系隊人力資源系統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709920-DD15-9B49-A0AC-CE6FD393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118" y="1549151"/>
            <a:ext cx="2104410" cy="2108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E06028-9B79-5441-8346-FF0FD0A4F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002" y="3864978"/>
            <a:ext cx="2108598" cy="2108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4E7B38-4BE0-2844-A604-70EE54C0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931" y="3864979"/>
            <a:ext cx="2108597" cy="21085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456A3D-DE67-A048-834F-AE04491A0B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44"/>
          <a:stretch/>
        </p:blipFill>
        <p:spPr>
          <a:xfrm>
            <a:off x="4950648" y="2588545"/>
            <a:ext cx="2028023" cy="21734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416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îṩḷîḓè">
            <a:extLst>
              <a:ext uri="{FF2B5EF4-FFF2-40B4-BE49-F238E27FC236}">
                <a16:creationId xmlns:a16="http://schemas.microsoft.com/office/drawing/2014/main" id="{1378869B-8AB2-485B-9AEE-EB6B33DA2C2A}"/>
              </a:ext>
            </a:extLst>
          </p:cNvPr>
          <p:cNvSpPr/>
          <p:nvPr/>
        </p:nvSpPr>
        <p:spPr bwMode="auto">
          <a:xfrm>
            <a:off x="1104595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zh-TW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系統建置</a:t>
            </a:r>
            <a:endParaRPr lang="en-US" altLang="zh-CN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5" name="í$líḓe">
            <a:extLst>
              <a:ext uri="{FF2B5EF4-FFF2-40B4-BE49-F238E27FC236}">
                <a16:creationId xmlns:a16="http://schemas.microsoft.com/office/drawing/2014/main" id="{2CCF3D4A-ABFB-4814-A1A8-8D8205754289}"/>
              </a:ext>
            </a:extLst>
          </p:cNvPr>
          <p:cNvSpPr/>
          <p:nvPr/>
        </p:nvSpPr>
        <p:spPr bwMode="auto">
          <a:xfrm>
            <a:off x="1104595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3" name="íṡḷîḑé">
            <a:extLst>
              <a:ext uri="{FF2B5EF4-FFF2-40B4-BE49-F238E27FC236}">
                <a16:creationId xmlns:a16="http://schemas.microsoft.com/office/drawing/2014/main" id="{D79ED6F6-6E34-4AAA-A297-2E8C41C669CF}"/>
              </a:ext>
            </a:extLst>
          </p:cNvPr>
          <p:cNvSpPr/>
          <p:nvPr/>
        </p:nvSpPr>
        <p:spPr>
          <a:xfrm>
            <a:off x="673100" y="4238768"/>
            <a:ext cx="2514598" cy="110908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預期可運用</a:t>
            </a:r>
            <a:r>
              <a:rPr lang="en-US" altLang="zh-CN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r shiny</a:t>
            </a:r>
            <a:r>
              <a:rPr lang="zh-CN" altLang="en-US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建構前端和連接後端資料庫，利用</a:t>
            </a:r>
            <a:r>
              <a:rPr lang="en-US" altLang="zh-CN" sz="1600" dirty="0" err="1">
                <a:latin typeface="三极准柔宋" panose="00000500000000000000" pitchFamily="2" charset="-122"/>
                <a:ea typeface="三极准柔宋" panose="00000500000000000000" pitchFamily="2" charset="-122"/>
              </a:rPr>
              <a:t>mySQL</a:t>
            </a:r>
            <a:r>
              <a:rPr lang="zh-CN" altLang="en-US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架資料庫</a:t>
            </a:r>
          </a:p>
        </p:txBody>
      </p:sp>
      <p:sp>
        <p:nvSpPr>
          <p:cNvPr id="28" name="íṥ1iḍé">
            <a:extLst>
              <a:ext uri="{FF2B5EF4-FFF2-40B4-BE49-F238E27FC236}">
                <a16:creationId xmlns:a16="http://schemas.microsoft.com/office/drawing/2014/main" id="{67FBC6F1-849B-4341-90A1-65D73B91DD83}"/>
              </a:ext>
            </a:extLst>
          </p:cNvPr>
          <p:cNvSpPr/>
          <p:nvPr/>
        </p:nvSpPr>
        <p:spPr bwMode="auto">
          <a:xfrm>
            <a:off x="3881662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zh-TW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資料建置</a:t>
            </a:r>
            <a:endParaRPr lang="en-US" altLang="zh-CN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9" name="iślïḑe">
            <a:extLst>
              <a:ext uri="{FF2B5EF4-FFF2-40B4-BE49-F238E27FC236}">
                <a16:creationId xmlns:a16="http://schemas.microsoft.com/office/drawing/2014/main" id="{4830C592-C14B-4000-A32F-9473F1C5A739}"/>
              </a:ext>
            </a:extLst>
          </p:cNvPr>
          <p:cNvSpPr/>
          <p:nvPr/>
        </p:nvSpPr>
        <p:spPr bwMode="auto">
          <a:xfrm>
            <a:off x="3881662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7" name="ïṥļíďê">
            <a:extLst>
              <a:ext uri="{FF2B5EF4-FFF2-40B4-BE49-F238E27FC236}">
                <a16:creationId xmlns:a16="http://schemas.microsoft.com/office/drawing/2014/main" id="{045AE053-1111-4FDE-8EA3-65728F887AA6}"/>
              </a:ext>
            </a:extLst>
          </p:cNvPr>
          <p:cNvSpPr/>
          <p:nvPr/>
        </p:nvSpPr>
        <p:spPr>
          <a:xfrm>
            <a:off x="3450167" y="4238768"/>
            <a:ext cx="2514598" cy="110908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TW" altLang="en-US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隊員可能不願意透露過多個資，導致資料蒐集有障礙</a:t>
            </a:r>
          </a:p>
        </p:txBody>
      </p:sp>
      <p:sp>
        <p:nvSpPr>
          <p:cNvPr id="22" name="ïṣ1iḑè">
            <a:extLst>
              <a:ext uri="{FF2B5EF4-FFF2-40B4-BE49-F238E27FC236}">
                <a16:creationId xmlns:a16="http://schemas.microsoft.com/office/drawing/2014/main" id="{2E7CDE61-8C70-4083-BC36-A23C5F2971DC}"/>
              </a:ext>
            </a:extLst>
          </p:cNvPr>
          <p:cNvSpPr/>
          <p:nvPr/>
        </p:nvSpPr>
        <p:spPr bwMode="auto">
          <a:xfrm>
            <a:off x="6658729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zh-TW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風險</a:t>
            </a:r>
            <a:endParaRPr lang="en-US" altLang="zh-CN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ïSḻiḋe">
            <a:extLst>
              <a:ext uri="{FF2B5EF4-FFF2-40B4-BE49-F238E27FC236}">
                <a16:creationId xmlns:a16="http://schemas.microsoft.com/office/drawing/2014/main" id="{6E3680B9-1E48-4099-8FBC-2EA3D8B6216B}"/>
              </a:ext>
            </a:extLst>
          </p:cNvPr>
          <p:cNvSpPr/>
          <p:nvPr/>
        </p:nvSpPr>
        <p:spPr bwMode="auto">
          <a:xfrm>
            <a:off x="6658729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ïślîḋè">
            <a:extLst>
              <a:ext uri="{FF2B5EF4-FFF2-40B4-BE49-F238E27FC236}">
                <a16:creationId xmlns:a16="http://schemas.microsoft.com/office/drawing/2014/main" id="{5EE6244C-E537-4547-AA83-0BB13D448A07}"/>
              </a:ext>
            </a:extLst>
          </p:cNvPr>
          <p:cNvSpPr/>
          <p:nvPr/>
        </p:nvSpPr>
        <p:spPr>
          <a:xfrm>
            <a:off x="6227235" y="4342221"/>
            <a:ext cx="2514598" cy="110908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zh-CN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UI/UX</a:t>
            </a:r>
            <a:r>
              <a:rPr lang="zh-TW" altLang="en-US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設計不良，導致使用率過低，若需要利用現有帳號登入需額外編寫</a:t>
            </a:r>
            <a:r>
              <a:rPr lang="en-US" altLang="zh-TW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API</a:t>
            </a:r>
            <a:endParaRPr lang="zh-CN" altLang="en-US" sz="16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ïṥlîḓe">
            <a:extLst>
              <a:ext uri="{FF2B5EF4-FFF2-40B4-BE49-F238E27FC236}">
                <a16:creationId xmlns:a16="http://schemas.microsoft.com/office/drawing/2014/main" id="{17A2F2B5-4498-4BC9-9A2D-7F7E53786C39}"/>
              </a:ext>
            </a:extLst>
          </p:cNvPr>
          <p:cNvSpPr/>
          <p:nvPr/>
        </p:nvSpPr>
        <p:spPr bwMode="auto">
          <a:xfrm>
            <a:off x="9435797" y="2330205"/>
            <a:ext cx="1655366" cy="165536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85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t" anchorCtr="1" forceAA="0" compatLnSpc="1">
            <a:normAutofit/>
          </a:bodyPr>
          <a:lstStyle/>
          <a:p>
            <a:pPr algn="ctr"/>
            <a:r>
              <a: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限制</a:t>
            </a:r>
            <a:endParaRPr lang="en-US" altLang="zh-CN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7" name="išļidê">
            <a:extLst>
              <a:ext uri="{FF2B5EF4-FFF2-40B4-BE49-F238E27FC236}">
                <a16:creationId xmlns:a16="http://schemas.microsoft.com/office/drawing/2014/main" id="{288135BE-3A8F-47E0-B889-BAB82A473C53}"/>
              </a:ext>
            </a:extLst>
          </p:cNvPr>
          <p:cNvSpPr/>
          <p:nvPr/>
        </p:nvSpPr>
        <p:spPr bwMode="auto">
          <a:xfrm>
            <a:off x="9435797" y="3130161"/>
            <a:ext cx="1655366" cy="855409"/>
          </a:xfrm>
          <a:custGeom>
            <a:avLst/>
            <a:gdLst>
              <a:gd name="connsiteX0" fmla="*/ 1644 w 1944216"/>
              <a:gd name="connsiteY0" fmla="*/ 0 h 1004672"/>
              <a:gd name="connsiteX1" fmla="*/ 1942572 w 1944216"/>
              <a:gd name="connsiteY1" fmla="*/ 0 h 1004672"/>
              <a:gd name="connsiteX2" fmla="*/ 1944216 w 1944216"/>
              <a:gd name="connsiteY2" fmla="*/ 32564 h 1004672"/>
              <a:gd name="connsiteX3" fmla="*/ 972108 w 1944216"/>
              <a:gd name="connsiteY3" fmla="*/ 1004672 h 1004672"/>
              <a:gd name="connsiteX4" fmla="*/ 0 w 1944216"/>
              <a:gd name="connsiteY4" fmla="*/ 32564 h 1004672"/>
              <a:gd name="connsiteX5" fmla="*/ 1644 w 1944216"/>
              <a:gd name="connsiteY5" fmla="*/ 0 h 10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216" h="1004672">
                <a:moveTo>
                  <a:pt x="1644" y="0"/>
                </a:moveTo>
                <a:lnTo>
                  <a:pt x="1942572" y="0"/>
                </a:lnTo>
                <a:lnTo>
                  <a:pt x="1944216" y="32564"/>
                </a:lnTo>
                <a:cubicBezTo>
                  <a:pt x="1944216" y="569444"/>
                  <a:pt x="1508988" y="1004672"/>
                  <a:pt x="972108" y="1004672"/>
                </a:cubicBezTo>
                <a:cubicBezTo>
                  <a:pt x="435228" y="1004672"/>
                  <a:pt x="0" y="569444"/>
                  <a:pt x="0" y="32564"/>
                </a:cubicBezTo>
                <a:lnTo>
                  <a:pt x="1644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í$1îḑê">
            <a:extLst>
              <a:ext uri="{FF2B5EF4-FFF2-40B4-BE49-F238E27FC236}">
                <a16:creationId xmlns:a16="http://schemas.microsoft.com/office/drawing/2014/main" id="{62C0BE08-C54B-435C-8EB1-F26C9A9F993F}"/>
              </a:ext>
            </a:extLst>
          </p:cNvPr>
          <p:cNvSpPr/>
          <p:nvPr/>
        </p:nvSpPr>
        <p:spPr>
          <a:xfrm>
            <a:off x="9004302" y="4238768"/>
            <a:ext cx="2514598" cy="121254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16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同時多人上線時，系統可能無法負荷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38D1788-7A89-41C3-BF1A-F842DD3C45F2}"/>
              </a:ext>
            </a:extLst>
          </p:cNvPr>
          <p:cNvCxnSpPr/>
          <p:nvPr/>
        </p:nvCxnSpPr>
        <p:spPr>
          <a:xfrm>
            <a:off x="3318933" y="2121408"/>
            <a:ext cx="0" cy="402221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561230-CE61-4898-8898-C219E2F8F5CA}"/>
              </a:ext>
            </a:extLst>
          </p:cNvPr>
          <p:cNvCxnSpPr/>
          <p:nvPr/>
        </p:nvCxnSpPr>
        <p:spPr>
          <a:xfrm>
            <a:off x="6096000" y="2121408"/>
            <a:ext cx="0" cy="402221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37AFB3-7681-4F3E-BA82-F8192B33894E}"/>
              </a:ext>
            </a:extLst>
          </p:cNvPr>
          <p:cNvCxnSpPr/>
          <p:nvPr/>
        </p:nvCxnSpPr>
        <p:spPr>
          <a:xfrm>
            <a:off x="8873067" y="2121408"/>
            <a:ext cx="0" cy="402221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ṧḻiďe">
            <a:extLst>
              <a:ext uri="{FF2B5EF4-FFF2-40B4-BE49-F238E27FC236}">
                <a16:creationId xmlns:a16="http://schemas.microsoft.com/office/drawing/2014/main" id="{3A71A6FF-563D-4143-AA5D-2FEEC3631E04}"/>
              </a:ext>
            </a:extLst>
          </p:cNvPr>
          <p:cNvSpPr txBox="1"/>
          <p:nvPr/>
        </p:nvSpPr>
        <p:spPr>
          <a:xfrm>
            <a:off x="858295" y="1345785"/>
            <a:ext cx="6956425" cy="10584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可行性評估</a:t>
            </a:r>
          </a:p>
          <a:p>
            <a:pPr>
              <a:buSzPct val="25000"/>
            </a:pPr>
            <a:endParaRPr lang="zh-TW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SzPct val="25000"/>
            </a:pPr>
            <a:endParaRPr lang="zh-TW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SzPct val="25000"/>
            </a:pP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154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4FA4D5-5F27-2C4D-BBAB-8069A1DC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13" y="1441474"/>
            <a:ext cx="9128991" cy="48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í$ļîḍê">
            <a:extLst>
              <a:ext uri="{FF2B5EF4-FFF2-40B4-BE49-F238E27FC236}">
                <a16:creationId xmlns:a16="http://schemas.microsoft.com/office/drawing/2014/main" id="{C3CF1FE0-272F-ED48-9DA4-77A6459E152D}"/>
              </a:ext>
            </a:extLst>
          </p:cNvPr>
          <p:cNvSpPr/>
          <p:nvPr/>
        </p:nvSpPr>
        <p:spPr>
          <a:xfrm>
            <a:off x="286056" y="548742"/>
            <a:ext cx="10850563" cy="947187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ïşḷïdé">
            <a:extLst>
              <a:ext uri="{FF2B5EF4-FFF2-40B4-BE49-F238E27FC236}">
                <a16:creationId xmlns:a16="http://schemas.microsoft.com/office/drawing/2014/main" id="{D3380429-5339-4E0D-B79D-F3C0D048925D}"/>
              </a:ext>
            </a:extLst>
          </p:cNvPr>
          <p:cNvSpPr txBox="1"/>
          <p:nvPr/>
        </p:nvSpPr>
        <p:spPr>
          <a:xfrm>
            <a:off x="504463" y="548742"/>
            <a:ext cx="5206875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" altLang="zh-CN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WBS</a:t>
            </a:r>
            <a:r>
              <a:rPr lang="zh-CN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與里程碑</a:t>
            </a:r>
            <a:endParaRPr 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7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$ļîḍê">
            <a:extLst>
              <a:ext uri="{FF2B5EF4-FFF2-40B4-BE49-F238E27FC236}">
                <a16:creationId xmlns:a16="http://schemas.microsoft.com/office/drawing/2014/main" id="{C3CF1FE0-272F-ED48-9DA4-77A6459E152D}"/>
              </a:ext>
            </a:extLst>
          </p:cNvPr>
          <p:cNvSpPr/>
          <p:nvPr/>
        </p:nvSpPr>
        <p:spPr>
          <a:xfrm>
            <a:off x="286056" y="548742"/>
            <a:ext cx="10850563" cy="947187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ïşḷïdé">
            <a:extLst>
              <a:ext uri="{FF2B5EF4-FFF2-40B4-BE49-F238E27FC236}">
                <a16:creationId xmlns:a16="http://schemas.microsoft.com/office/drawing/2014/main" id="{D3380429-5339-4E0D-B79D-F3C0D048925D}"/>
              </a:ext>
            </a:extLst>
          </p:cNvPr>
          <p:cNvSpPr txBox="1"/>
          <p:nvPr/>
        </p:nvSpPr>
        <p:spPr>
          <a:xfrm>
            <a:off x="504463" y="548742"/>
            <a:ext cx="5206875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Procedure oriented WBS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7AE75-E6F8-3540-9D98-C81AE50F8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1516711"/>
            <a:ext cx="7529945" cy="51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$ļîḍê">
            <a:extLst>
              <a:ext uri="{FF2B5EF4-FFF2-40B4-BE49-F238E27FC236}">
                <a16:creationId xmlns:a16="http://schemas.microsoft.com/office/drawing/2014/main" id="{D669756B-390C-4908-BC0A-59142FD0DE88}"/>
              </a:ext>
            </a:extLst>
          </p:cNvPr>
          <p:cNvSpPr/>
          <p:nvPr/>
        </p:nvSpPr>
        <p:spPr>
          <a:xfrm>
            <a:off x="670718" y="948110"/>
            <a:ext cx="10850563" cy="947187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3" name="ïṡľîďê">
            <a:extLst>
              <a:ext uri="{FF2B5EF4-FFF2-40B4-BE49-F238E27FC236}">
                <a16:creationId xmlns:a16="http://schemas.microsoft.com/office/drawing/2014/main" id="{3ACB4CB3-7125-4671-9E92-45D00F365B29}"/>
              </a:ext>
            </a:extLst>
          </p:cNvPr>
          <p:cNvSpPr txBox="1"/>
          <p:nvPr/>
        </p:nvSpPr>
        <p:spPr>
          <a:xfrm>
            <a:off x="670717" y="1120271"/>
            <a:ext cx="10850563" cy="602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ctr">
              <a:buSzPct val="25000"/>
            </a:pPr>
            <a:r>
              <a:rPr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組員工作分配</a:t>
            </a:r>
            <a:endParaRPr 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ïŝľiďè">
            <a:extLst>
              <a:ext uri="{FF2B5EF4-FFF2-40B4-BE49-F238E27FC236}">
                <a16:creationId xmlns:a16="http://schemas.microsoft.com/office/drawing/2014/main" id="{C3192754-7C61-489E-8D1A-F5B0009A1BF6}"/>
              </a:ext>
            </a:extLst>
          </p:cNvPr>
          <p:cNvSpPr txBox="1"/>
          <p:nvPr/>
        </p:nvSpPr>
        <p:spPr bwMode="auto">
          <a:xfrm>
            <a:off x="160536" y="4511799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前端後端架構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0" name="îšļiḋe">
            <a:extLst>
              <a:ext uri="{FF2B5EF4-FFF2-40B4-BE49-F238E27FC236}">
                <a16:creationId xmlns:a16="http://schemas.microsoft.com/office/drawing/2014/main" id="{C3192754-7C61-489E-8D1A-F5B0009A1BF6}"/>
              </a:ext>
            </a:extLst>
          </p:cNvPr>
          <p:cNvSpPr txBox="1"/>
          <p:nvPr/>
        </p:nvSpPr>
        <p:spPr bwMode="auto">
          <a:xfrm>
            <a:off x="2582590" y="4511799"/>
            <a:ext cx="2307142" cy="9471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口頭報告</a:t>
            </a:r>
            <a:b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</a:br>
            <a: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PPT </a:t>
            </a: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製作</a:t>
            </a:r>
            <a:b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</a:b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íṧľïḓê">
            <a:extLst>
              <a:ext uri="{FF2B5EF4-FFF2-40B4-BE49-F238E27FC236}">
                <a16:creationId xmlns:a16="http://schemas.microsoft.com/office/drawing/2014/main" id="{766C0464-8F97-4592-8FD4-A4715CABC932}"/>
              </a:ext>
            </a:extLst>
          </p:cNvPr>
          <p:cNvSpPr/>
          <p:nvPr/>
        </p:nvSpPr>
        <p:spPr>
          <a:xfrm>
            <a:off x="880198" y="3064057"/>
            <a:ext cx="430281" cy="449038"/>
          </a:xfrm>
          <a:custGeom>
            <a:avLst/>
            <a:gdLst>
              <a:gd name="connsiteX0" fmla="*/ 519512 w 581137"/>
              <a:gd name="connsiteY0" fmla="*/ 332111 h 606469"/>
              <a:gd name="connsiteX1" fmla="*/ 540163 w 581137"/>
              <a:gd name="connsiteY1" fmla="*/ 340671 h 606469"/>
              <a:gd name="connsiteX2" fmla="*/ 572553 w 581137"/>
              <a:gd name="connsiteY2" fmla="*/ 373014 h 606469"/>
              <a:gd name="connsiteX3" fmla="*/ 572553 w 581137"/>
              <a:gd name="connsiteY3" fmla="*/ 414307 h 606469"/>
              <a:gd name="connsiteX4" fmla="*/ 388637 w 581137"/>
              <a:gd name="connsiteY4" fmla="*/ 597958 h 606469"/>
              <a:gd name="connsiteX5" fmla="*/ 367986 w 581137"/>
              <a:gd name="connsiteY5" fmla="*/ 606469 h 606469"/>
              <a:gd name="connsiteX6" fmla="*/ 347334 w 581137"/>
              <a:gd name="connsiteY6" fmla="*/ 597958 h 606469"/>
              <a:gd name="connsiteX7" fmla="*/ 311096 w 581137"/>
              <a:gd name="connsiteY7" fmla="*/ 561772 h 606469"/>
              <a:gd name="connsiteX8" fmla="*/ 294244 w 581137"/>
              <a:gd name="connsiteY8" fmla="*/ 544944 h 606469"/>
              <a:gd name="connsiteX9" fmla="*/ 257860 w 581137"/>
              <a:gd name="connsiteY9" fmla="*/ 508613 h 606469"/>
              <a:gd name="connsiteX10" fmla="*/ 257860 w 581137"/>
              <a:gd name="connsiteY10" fmla="*/ 467320 h 606469"/>
              <a:gd name="connsiteX11" fmla="*/ 290250 w 581137"/>
              <a:gd name="connsiteY11" fmla="*/ 434977 h 606469"/>
              <a:gd name="connsiteX12" fmla="*/ 310901 w 581137"/>
              <a:gd name="connsiteY12" fmla="*/ 426417 h 606469"/>
              <a:gd name="connsiteX13" fmla="*/ 331553 w 581137"/>
              <a:gd name="connsiteY13" fmla="*/ 434977 h 606469"/>
              <a:gd name="connsiteX14" fmla="*/ 367986 w 581137"/>
              <a:gd name="connsiteY14" fmla="*/ 471308 h 606469"/>
              <a:gd name="connsiteX15" fmla="*/ 377970 w 581137"/>
              <a:gd name="connsiteY15" fmla="*/ 461387 h 606469"/>
              <a:gd name="connsiteX16" fmla="*/ 498860 w 581137"/>
              <a:gd name="connsiteY16" fmla="*/ 340671 h 606469"/>
              <a:gd name="connsiteX17" fmla="*/ 519512 w 581137"/>
              <a:gd name="connsiteY17" fmla="*/ 332111 h 606469"/>
              <a:gd name="connsiteX18" fmla="*/ 51961 w 581137"/>
              <a:gd name="connsiteY18" fmla="*/ 289771 h 606469"/>
              <a:gd name="connsiteX19" fmla="*/ 97543 w 581137"/>
              <a:gd name="connsiteY19" fmla="*/ 289771 h 606469"/>
              <a:gd name="connsiteX20" fmla="*/ 116486 w 581137"/>
              <a:gd name="connsiteY20" fmla="*/ 304796 h 606469"/>
              <a:gd name="connsiteX21" fmla="*/ 143368 w 581137"/>
              <a:gd name="connsiteY21" fmla="*/ 419113 h 606469"/>
              <a:gd name="connsiteX22" fmla="*/ 159828 w 581137"/>
              <a:gd name="connsiteY22" fmla="*/ 445030 h 606469"/>
              <a:gd name="connsiteX23" fmla="*/ 160120 w 581137"/>
              <a:gd name="connsiteY23" fmla="*/ 406228 h 606469"/>
              <a:gd name="connsiteX24" fmla="*/ 180233 w 581137"/>
              <a:gd name="connsiteY24" fmla="*/ 331394 h 606469"/>
              <a:gd name="connsiteX25" fmla="*/ 166792 w 581137"/>
              <a:gd name="connsiteY25" fmla="*/ 301781 h 606469"/>
              <a:gd name="connsiteX26" fmla="*/ 174535 w 581137"/>
              <a:gd name="connsiteY26" fmla="*/ 289771 h 606469"/>
              <a:gd name="connsiteX27" fmla="*/ 188998 w 581137"/>
              <a:gd name="connsiteY27" fmla="*/ 289771 h 606469"/>
              <a:gd name="connsiteX28" fmla="*/ 203413 w 581137"/>
              <a:gd name="connsiteY28" fmla="*/ 289771 h 606469"/>
              <a:gd name="connsiteX29" fmla="*/ 211156 w 581137"/>
              <a:gd name="connsiteY29" fmla="*/ 301781 h 606469"/>
              <a:gd name="connsiteX30" fmla="*/ 197715 w 581137"/>
              <a:gd name="connsiteY30" fmla="*/ 331394 h 606469"/>
              <a:gd name="connsiteX31" fmla="*/ 217876 w 581137"/>
              <a:gd name="connsiteY31" fmla="*/ 406228 h 606469"/>
              <a:gd name="connsiteX32" fmla="*/ 218120 w 581137"/>
              <a:gd name="connsiteY32" fmla="*/ 445030 h 606469"/>
              <a:gd name="connsiteX33" fmla="*/ 234580 w 581137"/>
              <a:gd name="connsiteY33" fmla="*/ 419113 h 606469"/>
              <a:gd name="connsiteX34" fmla="*/ 261462 w 581137"/>
              <a:gd name="connsiteY34" fmla="*/ 304796 h 606469"/>
              <a:gd name="connsiteX35" fmla="*/ 280405 w 581137"/>
              <a:gd name="connsiteY35" fmla="*/ 289771 h 606469"/>
              <a:gd name="connsiteX36" fmla="*/ 325987 w 581137"/>
              <a:gd name="connsiteY36" fmla="*/ 289771 h 606469"/>
              <a:gd name="connsiteX37" fmla="*/ 377948 w 581137"/>
              <a:gd name="connsiteY37" fmla="*/ 341654 h 606469"/>
              <a:gd name="connsiteX38" fmla="*/ 377948 w 581137"/>
              <a:gd name="connsiteY38" fmla="*/ 433847 h 606469"/>
              <a:gd name="connsiteX39" fmla="*/ 367965 w 581137"/>
              <a:gd name="connsiteY39" fmla="*/ 443815 h 606469"/>
              <a:gd name="connsiteX40" fmla="*/ 345320 w 581137"/>
              <a:gd name="connsiteY40" fmla="*/ 421204 h 606469"/>
              <a:gd name="connsiteX41" fmla="*/ 310890 w 581137"/>
              <a:gd name="connsiteY41" fmla="*/ 406957 h 606469"/>
              <a:gd name="connsiteX42" fmla="*/ 276461 w 581137"/>
              <a:gd name="connsiteY42" fmla="*/ 421204 h 606469"/>
              <a:gd name="connsiteX43" fmla="*/ 244076 w 581137"/>
              <a:gd name="connsiteY43" fmla="*/ 453540 h 606469"/>
              <a:gd name="connsiteX44" fmla="*/ 244076 w 581137"/>
              <a:gd name="connsiteY44" fmla="*/ 522344 h 606469"/>
              <a:gd name="connsiteX45" fmla="*/ 280454 w 581137"/>
              <a:gd name="connsiteY45" fmla="*/ 558667 h 606469"/>
              <a:gd name="connsiteX46" fmla="*/ 283522 w 581137"/>
              <a:gd name="connsiteY46" fmla="*/ 561730 h 606469"/>
              <a:gd name="connsiteX47" fmla="*/ 188998 w 581137"/>
              <a:gd name="connsiteY47" fmla="*/ 561730 h 606469"/>
              <a:gd name="connsiteX48" fmla="*/ 19479 w 581137"/>
              <a:gd name="connsiteY48" fmla="*/ 561730 h 606469"/>
              <a:gd name="connsiteX49" fmla="*/ 0 w 581137"/>
              <a:gd name="connsiteY49" fmla="*/ 542280 h 606469"/>
              <a:gd name="connsiteX50" fmla="*/ 0 w 581137"/>
              <a:gd name="connsiteY50" fmla="*/ 341654 h 606469"/>
              <a:gd name="connsiteX51" fmla="*/ 51961 w 581137"/>
              <a:gd name="connsiteY51" fmla="*/ 289771 h 606469"/>
              <a:gd name="connsiteX52" fmla="*/ 273435 w 581137"/>
              <a:gd name="connsiteY52" fmla="*/ 375 h 606469"/>
              <a:gd name="connsiteX53" fmla="*/ 303290 w 581137"/>
              <a:gd name="connsiteY53" fmla="*/ 25467 h 606469"/>
              <a:gd name="connsiteX54" fmla="*/ 303290 w 581137"/>
              <a:gd name="connsiteY54" fmla="*/ 135216 h 606469"/>
              <a:gd name="connsiteX55" fmla="*/ 303290 w 581137"/>
              <a:gd name="connsiteY55" fmla="*/ 147422 h 606469"/>
              <a:gd name="connsiteX56" fmla="*/ 189032 w 581137"/>
              <a:gd name="connsiteY56" fmla="*/ 262180 h 606469"/>
              <a:gd name="connsiteX57" fmla="*/ 73459 w 581137"/>
              <a:gd name="connsiteY57" fmla="*/ 147422 h 606469"/>
              <a:gd name="connsiteX58" fmla="*/ 73459 w 581137"/>
              <a:gd name="connsiteY58" fmla="*/ 81922 h 606469"/>
              <a:gd name="connsiteX59" fmla="*/ 115100 w 581137"/>
              <a:gd name="connsiteY59" fmla="*/ 31059 h 606469"/>
              <a:gd name="connsiteX60" fmla="*/ 273435 w 581137"/>
              <a:gd name="connsiteY60" fmla="*/ 375 h 60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81137" h="606469">
                <a:moveTo>
                  <a:pt x="519512" y="332111"/>
                </a:moveTo>
                <a:cubicBezTo>
                  <a:pt x="526964" y="332111"/>
                  <a:pt x="534464" y="334981"/>
                  <a:pt x="540163" y="340671"/>
                </a:cubicBezTo>
                <a:lnTo>
                  <a:pt x="572553" y="373014"/>
                </a:lnTo>
                <a:cubicBezTo>
                  <a:pt x="583999" y="384395"/>
                  <a:pt x="583999" y="402877"/>
                  <a:pt x="572553" y="414307"/>
                </a:cubicBezTo>
                <a:lnTo>
                  <a:pt x="388637" y="597958"/>
                </a:lnTo>
                <a:cubicBezTo>
                  <a:pt x="382938" y="603648"/>
                  <a:pt x="375486" y="606469"/>
                  <a:pt x="367986" y="606469"/>
                </a:cubicBezTo>
                <a:cubicBezTo>
                  <a:pt x="360485" y="606469"/>
                  <a:pt x="353033" y="603648"/>
                  <a:pt x="347334" y="597958"/>
                </a:cubicBezTo>
                <a:lnTo>
                  <a:pt x="311096" y="561772"/>
                </a:lnTo>
                <a:lnTo>
                  <a:pt x="294244" y="544944"/>
                </a:lnTo>
                <a:lnTo>
                  <a:pt x="257860" y="508613"/>
                </a:lnTo>
                <a:cubicBezTo>
                  <a:pt x="246414" y="497183"/>
                  <a:pt x="246414" y="478701"/>
                  <a:pt x="257860" y="467320"/>
                </a:cubicBezTo>
                <a:lnTo>
                  <a:pt x="290250" y="434977"/>
                </a:lnTo>
                <a:cubicBezTo>
                  <a:pt x="295949" y="429287"/>
                  <a:pt x="303449" y="426417"/>
                  <a:pt x="310901" y="426417"/>
                </a:cubicBezTo>
                <a:cubicBezTo>
                  <a:pt x="318402" y="426417"/>
                  <a:pt x="325854" y="429287"/>
                  <a:pt x="331553" y="434977"/>
                </a:cubicBezTo>
                <a:lnTo>
                  <a:pt x="367986" y="471308"/>
                </a:lnTo>
                <a:lnTo>
                  <a:pt x="377970" y="461387"/>
                </a:lnTo>
                <a:lnTo>
                  <a:pt x="498860" y="340671"/>
                </a:lnTo>
                <a:cubicBezTo>
                  <a:pt x="504559" y="334981"/>
                  <a:pt x="512011" y="332111"/>
                  <a:pt x="519512" y="332111"/>
                </a:cubicBezTo>
                <a:close/>
                <a:moveTo>
                  <a:pt x="51961" y="289771"/>
                </a:moveTo>
                <a:lnTo>
                  <a:pt x="97543" y="289771"/>
                </a:lnTo>
                <a:cubicBezTo>
                  <a:pt x="106601" y="289771"/>
                  <a:pt x="114441" y="295995"/>
                  <a:pt x="116486" y="304796"/>
                </a:cubicBezTo>
                <a:lnTo>
                  <a:pt x="143368" y="419113"/>
                </a:lnTo>
                <a:cubicBezTo>
                  <a:pt x="145852" y="429665"/>
                  <a:pt x="151793" y="438660"/>
                  <a:pt x="159828" y="445030"/>
                </a:cubicBezTo>
                <a:cubicBezTo>
                  <a:pt x="157442" y="432193"/>
                  <a:pt x="157539" y="419016"/>
                  <a:pt x="160120" y="406228"/>
                </a:cubicBezTo>
                <a:lnTo>
                  <a:pt x="180233" y="331394"/>
                </a:lnTo>
                <a:lnTo>
                  <a:pt x="166792" y="301781"/>
                </a:lnTo>
                <a:cubicBezTo>
                  <a:pt x="164260" y="296141"/>
                  <a:pt x="168350" y="289771"/>
                  <a:pt x="174535" y="289771"/>
                </a:cubicBezTo>
                <a:lnTo>
                  <a:pt x="188998" y="289771"/>
                </a:lnTo>
                <a:lnTo>
                  <a:pt x="203413" y="289771"/>
                </a:lnTo>
                <a:cubicBezTo>
                  <a:pt x="209598" y="289771"/>
                  <a:pt x="213688" y="296141"/>
                  <a:pt x="211156" y="301781"/>
                </a:cubicBezTo>
                <a:lnTo>
                  <a:pt x="197715" y="331394"/>
                </a:lnTo>
                <a:lnTo>
                  <a:pt x="217876" y="406228"/>
                </a:lnTo>
                <a:cubicBezTo>
                  <a:pt x="220409" y="419016"/>
                  <a:pt x="220506" y="432193"/>
                  <a:pt x="218120" y="445030"/>
                </a:cubicBezTo>
                <a:cubicBezTo>
                  <a:pt x="226155" y="438660"/>
                  <a:pt x="232096" y="429665"/>
                  <a:pt x="234580" y="419113"/>
                </a:cubicBezTo>
                <a:lnTo>
                  <a:pt x="261462" y="304796"/>
                </a:lnTo>
                <a:cubicBezTo>
                  <a:pt x="263507" y="295995"/>
                  <a:pt x="271347" y="289771"/>
                  <a:pt x="280405" y="289771"/>
                </a:cubicBezTo>
                <a:lnTo>
                  <a:pt x="325987" y="289771"/>
                </a:lnTo>
                <a:cubicBezTo>
                  <a:pt x="354670" y="289771"/>
                  <a:pt x="377948" y="313014"/>
                  <a:pt x="377948" y="341654"/>
                </a:cubicBezTo>
                <a:lnTo>
                  <a:pt x="377948" y="433847"/>
                </a:lnTo>
                <a:lnTo>
                  <a:pt x="367965" y="443815"/>
                </a:lnTo>
                <a:lnTo>
                  <a:pt x="345320" y="421204"/>
                </a:lnTo>
                <a:cubicBezTo>
                  <a:pt x="336116" y="412014"/>
                  <a:pt x="323893" y="406957"/>
                  <a:pt x="310890" y="406957"/>
                </a:cubicBezTo>
                <a:cubicBezTo>
                  <a:pt x="297888" y="406957"/>
                  <a:pt x="285665" y="412014"/>
                  <a:pt x="276461" y="421204"/>
                </a:cubicBezTo>
                <a:lnTo>
                  <a:pt x="244076" y="453540"/>
                </a:lnTo>
                <a:cubicBezTo>
                  <a:pt x="225084" y="472503"/>
                  <a:pt x="225084" y="503380"/>
                  <a:pt x="244076" y="522344"/>
                </a:cubicBezTo>
                <a:lnTo>
                  <a:pt x="280454" y="558667"/>
                </a:lnTo>
                <a:lnTo>
                  <a:pt x="283522" y="561730"/>
                </a:lnTo>
                <a:lnTo>
                  <a:pt x="188998" y="561730"/>
                </a:lnTo>
                <a:lnTo>
                  <a:pt x="19479" y="561730"/>
                </a:lnTo>
                <a:cubicBezTo>
                  <a:pt x="8766" y="561730"/>
                  <a:pt x="0" y="553026"/>
                  <a:pt x="0" y="542280"/>
                </a:cubicBezTo>
                <a:lnTo>
                  <a:pt x="0" y="341654"/>
                </a:lnTo>
                <a:cubicBezTo>
                  <a:pt x="0" y="313014"/>
                  <a:pt x="23278" y="289771"/>
                  <a:pt x="51961" y="289771"/>
                </a:cubicBezTo>
                <a:close/>
                <a:moveTo>
                  <a:pt x="273435" y="375"/>
                </a:moveTo>
                <a:cubicBezTo>
                  <a:pt x="289020" y="-2299"/>
                  <a:pt x="303290" y="9663"/>
                  <a:pt x="303290" y="25467"/>
                </a:cubicBezTo>
                <a:lnTo>
                  <a:pt x="303290" y="135216"/>
                </a:lnTo>
                <a:lnTo>
                  <a:pt x="303290" y="147422"/>
                </a:lnTo>
                <a:cubicBezTo>
                  <a:pt x="303290" y="210831"/>
                  <a:pt x="252492" y="262180"/>
                  <a:pt x="189032" y="262180"/>
                </a:cubicBezTo>
                <a:cubicBezTo>
                  <a:pt x="125523" y="262180"/>
                  <a:pt x="73459" y="210831"/>
                  <a:pt x="73459" y="147422"/>
                </a:cubicBezTo>
                <a:lnTo>
                  <a:pt x="73459" y="81922"/>
                </a:lnTo>
                <a:cubicBezTo>
                  <a:pt x="73459" y="57220"/>
                  <a:pt x="90895" y="35970"/>
                  <a:pt x="115100" y="31059"/>
                </a:cubicBezTo>
                <a:cubicBezTo>
                  <a:pt x="136238" y="26828"/>
                  <a:pt x="254538" y="3585"/>
                  <a:pt x="273435" y="37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îṧľiḑé">
            <a:extLst>
              <a:ext uri="{FF2B5EF4-FFF2-40B4-BE49-F238E27FC236}">
                <a16:creationId xmlns:a16="http://schemas.microsoft.com/office/drawing/2014/main" id="{960B453C-9283-44C7-B453-C4B9285880A0}"/>
              </a:ext>
            </a:extLst>
          </p:cNvPr>
          <p:cNvSpPr/>
          <p:nvPr/>
        </p:nvSpPr>
        <p:spPr>
          <a:xfrm>
            <a:off x="3310592" y="3001327"/>
            <a:ext cx="574498" cy="57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ïŝḻíḓe">
            <a:extLst>
              <a:ext uri="{FF2B5EF4-FFF2-40B4-BE49-F238E27FC236}">
                <a16:creationId xmlns:a16="http://schemas.microsoft.com/office/drawing/2014/main" id="{260FFD32-A4E1-47E4-9572-99EF5EB2028C}"/>
              </a:ext>
            </a:extLst>
          </p:cNvPr>
          <p:cNvSpPr/>
          <p:nvPr/>
        </p:nvSpPr>
        <p:spPr>
          <a:xfrm>
            <a:off x="3373322" y="3097962"/>
            <a:ext cx="449038" cy="381227"/>
          </a:xfrm>
          <a:custGeom>
            <a:avLst/>
            <a:gdLst>
              <a:gd name="connsiteX0" fmla="*/ 282755 w 591091"/>
              <a:gd name="connsiteY0" fmla="*/ 187347 h 501829"/>
              <a:gd name="connsiteX1" fmla="*/ 308576 w 591091"/>
              <a:gd name="connsiteY1" fmla="*/ 187347 h 501829"/>
              <a:gd name="connsiteX2" fmla="*/ 308576 w 591091"/>
              <a:gd name="connsiteY2" fmla="*/ 210541 h 501829"/>
              <a:gd name="connsiteX3" fmla="*/ 346017 w 591091"/>
              <a:gd name="connsiteY3" fmla="*/ 218917 h 501829"/>
              <a:gd name="connsiteX4" fmla="*/ 338916 w 591091"/>
              <a:gd name="connsiteY4" fmla="*/ 248554 h 501829"/>
              <a:gd name="connsiteX5" fmla="*/ 301475 w 591091"/>
              <a:gd name="connsiteY5" fmla="*/ 239534 h 501829"/>
              <a:gd name="connsiteX6" fmla="*/ 278882 w 591091"/>
              <a:gd name="connsiteY6" fmla="*/ 253708 h 501829"/>
              <a:gd name="connsiteX7" fmla="*/ 309867 w 591091"/>
              <a:gd name="connsiteY7" fmla="*/ 276258 h 501829"/>
              <a:gd name="connsiteX8" fmla="*/ 353763 w 591091"/>
              <a:gd name="connsiteY8" fmla="*/ 324580 h 501829"/>
              <a:gd name="connsiteX9" fmla="*/ 307285 w 591091"/>
              <a:gd name="connsiteY9" fmla="*/ 372901 h 501829"/>
              <a:gd name="connsiteX10" fmla="*/ 307285 w 591091"/>
              <a:gd name="connsiteY10" fmla="*/ 399317 h 501829"/>
              <a:gd name="connsiteX11" fmla="*/ 281464 w 591091"/>
              <a:gd name="connsiteY11" fmla="*/ 399317 h 501829"/>
              <a:gd name="connsiteX12" fmla="*/ 281464 w 591091"/>
              <a:gd name="connsiteY12" fmla="*/ 374834 h 501829"/>
              <a:gd name="connsiteX13" fmla="*/ 237568 w 591091"/>
              <a:gd name="connsiteY13" fmla="*/ 363881 h 501829"/>
              <a:gd name="connsiteX14" fmla="*/ 245314 w 591091"/>
              <a:gd name="connsiteY14" fmla="*/ 332956 h 501829"/>
              <a:gd name="connsiteX15" fmla="*/ 288565 w 591091"/>
              <a:gd name="connsiteY15" fmla="*/ 344553 h 501829"/>
              <a:gd name="connsiteX16" fmla="*/ 313740 w 591091"/>
              <a:gd name="connsiteY16" fmla="*/ 328446 h 501829"/>
              <a:gd name="connsiteX17" fmla="*/ 285983 w 591091"/>
              <a:gd name="connsiteY17" fmla="*/ 305896 h 501829"/>
              <a:gd name="connsiteX18" fmla="*/ 238859 w 591091"/>
              <a:gd name="connsiteY18" fmla="*/ 258218 h 501829"/>
              <a:gd name="connsiteX19" fmla="*/ 282755 w 591091"/>
              <a:gd name="connsiteY19" fmla="*/ 212474 h 501829"/>
              <a:gd name="connsiteX20" fmla="*/ 295666 w 591091"/>
              <a:gd name="connsiteY20" fmla="*/ 151161 h 501829"/>
              <a:gd name="connsiteX21" fmla="*/ 151700 w 591091"/>
              <a:gd name="connsiteY21" fmla="*/ 294909 h 501829"/>
              <a:gd name="connsiteX22" fmla="*/ 295666 w 591091"/>
              <a:gd name="connsiteY22" fmla="*/ 438657 h 501829"/>
              <a:gd name="connsiteX23" fmla="*/ 439631 w 591091"/>
              <a:gd name="connsiteY23" fmla="*/ 294909 h 501829"/>
              <a:gd name="connsiteX24" fmla="*/ 295666 w 591091"/>
              <a:gd name="connsiteY24" fmla="*/ 151161 h 501829"/>
              <a:gd name="connsiteX25" fmla="*/ 295423 w 591091"/>
              <a:gd name="connsiteY25" fmla="*/ 0 h 501829"/>
              <a:gd name="connsiteX26" fmla="*/ 309223 w 591091"/>
              <a:gd name="connsiteY26" fmla="*/ 4834 h 501829"/>
              <a:gd name="connsiteX27" fmla="*/ 415744 w 591091"/>
              <a:gd name="connsiteY27" fmla="*/ 86700 h 501829"/>
              <a:gd name="connsiteX28" fmla="*/ 415744 w 591091"/>
              <a:gd name="connsiteY28" fmla="*/ 21594 h 501829"/>
              <a:gd name="connsiteX29" fmla="*/ 437694 w 591091"/>
              <a:gd name="connsiteY29" fmla="*/ 322 h 501829"/>
              <a:gd name="connsiteX30" fmla="*/ 459644 w 591091"/>
              <a:gd name="connsiteY30" fmla="*/ 21594 h 501829"/>
              <a:gd name="connsiteX31" fmla="*/ 459644 w 591091"/>
              <a:gd name="connsiteY31" fmla="*/ 120219 h 501829"/>
              <a:gd name="connsiteX32" fmla="*/ 582305 w 591091"/>
              <a:gd name="connsiteY32" fmla="*/ 214977 h 501829"/>
              <a:gd name="connsiteX33" fmla="*/ 586825 w 591091"/>
              <a:gd name="connsiteY33" fmla="*/ 245919 h 501829"/>
              <a:gd name="connsiteX34" fmla="*/ 569394 w 591091"/>
              <a:gd name="connsiteY34" fmla="*/ 254298 h 501829"/>
              <a:gd name="connsiteX35" fmla="*/ 555836 w 591091"/>
              <a:gd name="connsiteY35" fmla="*/ 249786 h 501829"/>
              <a:gd name="connsiteX36" fmla="*/ 529367 w 591091"/>
              <a:gd name="connsiteY36" fmla="*/ 229159 h 501829"/>
              <a:gd name="connsiteX37" fmla="*/ 529367 w 591091"/>
              <a:gd name="connsiteY37" fmla="*/ 479912 h 501829"/>
              <a:gd name="connsiteX38" fmla="*/ 507418 w 591091"/>
              <a:gd name="connsiteY38" fmla="*/ 501829 h 501829"/>
              <a:gd name="connsiteX39" fmla="*/ 81331 w 591091"/>
              <a:gd name="connsiteY39" fmla="*/ 501829 h 501829"/>
              <a:gd name="connsiteX40" fmla="*/ 59381 w 591091"/>
              <a:gd name="connsiteY40" fmla="*/ 479912 h 501829"/>
              <a:gd name="connsiteX41" fmla="*/ 59381 w 591091"/>
              <a:gd name="connsiteY41" fmla="*/ 231092 h 501829"/>
              <a:gd name="connsiteX42" fmla="*/ 35495 w 591091"/>
              <a:gd name="connsiteY42" fmla="*/ 249786 h 501829"/>
              <a:gd name="connsiteX43" fmla="*/ 4506 w 591091"/>
              <a:gd name="connsiteY43" fmla="*/ 245919 h 501829"/>
              <a:gd name="connsiteX44" fmla="*/ 8380 w 591091"/>
              <a:gd name="connsiteY44" fmla="*/ 214977 h 501829"/>
              <a:gd name="connsiteX45" fmla="*/ 282108 w 591091"/>
              <a:gd name="connsiteY45" fmla="*/ 4834 h 501829"/>
              <a:gd name="connsiteX46" fmla="*/ 295423 w 591091"/>
              <a:gd name="connsiteY46" fmla="*/ 0 h 50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91091" h="501829">
                <a:moveTo>
                  <a:pt x="282755" y="187347"/>
                </a:moveTo>
                <a:lnTo>
                  <a:pt x="308576" y="187347"/>
                </a:lnTo>
                <a:lnTo>
                  <a:pt x="308576" y="210541"/>
                </a:lnTo>
                <a:cubicBezTo>
                  <a:pt x="326005" y="211186"/>
                  <a:pt x="337625" y="215051"/>
                  <a:pt x="346017" y="218917"/>
                </a:cubicBezTo>
                <a:lnTo>
                  <a:pt x="338916" y="248554"/>
                </a:lnTo>
                <a:cubicBezTo>
                  <a:pt x="331815" y="245333"/>
                  <a:pt x="320196" y="239534"/>
                  <a:pt x="301475" y="239534"/>
                </a:cubicBezTo>
                <a:cubicBezTo>
                  <a:pt x="284046" y="239534"/>
                  <a:pt x="278882" y="246621"/>
                  <a:pt x="278882" y="253708"/>
                </a:cubicBezTo>
                <a:cubicBezTo>
                  <a:pt x="278882" y="262728"/>
                  <a:pt x="287919" y="267883"/>
                  <a:pt x="309867" y="276258"/>
                </a:cubicBezTo>
                <a:cubicBezTo>
                  <a:pt x="340852" y="287211"/>
                  <a:pt x="353763" y="301386"/>
                  <a:pt x="353763" y="324580"/>
                </a:cubicBezTo>
                <a:cubicBezTo>
                  <a:pt x="353763" y="347774"/>
                  <a:pt x="336979" y="367747"/>
                  <a:pt x="307285" y="372901"/>
                </a:cubicBezTo>
                <a:lnTo>
                  <a:pt x="307285" y="399317"/>
                </a:lnTo>
                <a:lnTo>
                  <a:pt x="281464" y="399317"/>
                </a:lnTo>
                <a:lnTo>
                  <a:pt x="281464" y="374834"/>
                </a:lnTo>
                <a:cubicBezTo>
                  <a:pt x="264035" y="374190"/>
                  <a:pt x="247251" y="369036"/>
                  <a:pt x="237568" y="363881"/>
                </a:cubicBezTo>
                <a:lnTo>
                  <a:pt x="245314" y="332956"/>
                </a:lnTo>
                <a:cubicBezTo>
                  <a:pt x="256288" y="339398"/>
                  <a:pt x="271781" y="344553"/>
                  <a:pt x="288565" y="344553"/>
                </a:cubicBezTo>
                <a:cubicBezTo>
                  <a:pt x="303412" y="344553"/>
                  <a:pt x="313740" y="338754"/>
                  <a:pt x="313740" y="328446"/>
                </a:cubicBezTo>
                <a:cubicBezTo>
                  <a:pt x="313740" y="318781"/>
                  <a:pt x="305348" y="312338"/>
                  <a:pt x="285983" y="305896"/>
                </a:cubicBezTo>
                <a:cubicBezTo>
                  <a:pt x="258225" y="296876"/>
                  <a:pt x="238859" y="283346"/>
                  <a:pt x="238859" y="258218"/>
                </a:cubicBezTo>
                <a:cubicBezTo>
                  <a:pt x="238859" y="235668"/>
                  <a:pt x="254997" y="217628"/>
                  <a:pt x="282755" y="212474"/>
                </a:cubicBezTo>
                <a:close/>
                <a:moveTo>
                  <a:pt x="295666" y="151161"/>
                </a:moveTo>
                <a:cubicBezTo>
                  <a:pt x="216258" y="151161"/>
                  <a:pt x="151700" y="215622"/>
                  <a:pt x="151700" y="294909"/>
                </a:cubicBezTo>
                <a:cubicBezTo>
                  <a:pt x="151700" y="374196"/>
                  <a:pt x="216258" y="438657"/>
                  <a:pt x="295666" y="438657"/>
                </a:cubicBezTo>
                <a:cubicBezTo>
                  <a:pt x="375073" y="438657"/>
                  <a:pt x="439631" y="374196"/>
                  <a:pt x="439631" y="294909"/>
                </a:cubicBezTo>
                <a:cubicBezTo>
                  <a:pt x="439631" y="215622"/>
                  <a:pt x="375073" y="151161"/>
                  <a:pt x="295666" y="151161"/>
                </a:cubicBezTo>
                <a:close/>
                <a:moveTo>
                  <a:pt x="295423" y="0"/>
                </a:moveTo>
                <a:cubicBezTo>
                  <a:pt x="300185" y="0"/>
                  <a:pt x="305026" y="1611"/>
                  <a:pt x="309223" y="4834"/>
                </a:cubicBezTo>
                <a:lnTo>
                  <a:pt x="415744" y="86700"/>
                </a:lnTo>
                <a:lnTo>
                  <a:pt x="415744" y="21594"/>
                </a:lnTo>
                <a:cubicBezTo>
                  <a:pt x="415744" y="9991"/>
                  <a:pt x="425428" y="322"/>
                  <a:pt x="437694" y="322"/>
                </a:cubicBezTo>
                <a:cubicBezTo>
                  <a:pt x="449960" y="322"/>
                  <a:pt x="459644" y="9991"/>
                  <a:pt x="459644" y="21594"/>
                </a:cubicBezTo>
                <a:lnTo>
                  <a:pt x="459644" y="120219"/>
                </a:lnTo>
                <a:lnTo>
                  <a:pt x="582305" y="214977"/>
                </a:lnTo>
                <a:cubicBezTo>
                  <a:pt x="591989" y="222068"/>
                  <a:pt x="593926" y="236249"/>
                  <a:pt x="586825" y="245919"/>
                </a:cubicBezTo>
                <a:cubicBezTo>
                  <a:pt x="582305" y="251075"/>
                  <a:pt x="575850" y="254298"/>
                  <a:pt x="569394" y="254298"/>
                </a:cubicBezTo>
                <a:cubicBezTo>
                  <a:pt x="564229" y="254298"/>
                  <a:pt x="559710" y="252365"/>
                  <a:pt x="555836" y="249786"/>
                </a:cubicBezTo>
                <a:lnTo>
                  <a:pt x="529367" y="229159"/>
                </a:lnTo>
                <a:lnTo>
                  <a:pt x="529367" y="479912"/>
                </a:lnTo>
                <a:cubicBezTo>
                  <a:pt x="529367" y="492160"/>
                  <a:pt x="519038" y="501829"/>
                  <a:pt x="507418" y="501829"/>
                </a:cubicBezTo>
                <a:lnTo>
                  <a:pt x="81331" y="501829"/>
                </a:lnTo>
                <a:cubicBezTo>
                  <a:pt x="69065" y="501829"/>
                  <a:pt x="59381" y="492160"/>
                  <a:pt x="59381" y="479912"/>
                </a:cubicBezTo>
                <a:lnTo>
                  <a:pt x="59381" y="231092"/>
                </a:lnTo>
                <a:lnTo>
                  <a:pt x="35495" y="249786"/>
                </a:lnTo>
                <a:cubicBezTo>
                  <a:pt x="25811" y="256877"/>
                  <a:pt x="11608" y="254943"/>
                  <a:pt x="4506" y="245919"/>
                </a:cubicBezTo>
                <a:cubicBezTo>
                  <a:pt x="-2595" y="236249"/>
                  <a:pt x="-1304" y="222068"/>
                  <a:pt x="8380" y="214977"/>
                </a:cubicBezTo>
                <a:lnTo>
                  <a:pt x="282108" y="4834"/>
                </a:lnTo>
                <a:cubicBezTo>
                  <a:pt x="285982" y="1611"/>
                  <a:pt x="290662" y="0"/>
                  <a:pt x="29542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iṧľíde">
            <a:extLst>
              <a:ext uri="{FF2B5EF4-FFF2-40B4-BE49-F238E27FC236}">
                <a16:creationId xmlns:a16="http://schemas.microsoft.com/office/drawing/2014/main" id="{DA29D9F5-B1C7-4D24-A747-FA719D71230F}"/>
              </a:ext>
            </a:extLst>
          </p:cNvPr>
          <p:cNvSpPr/>
          <p:nvPr/>
        </p:nvSpPr>
        <p:spPr>
          <a:xfrm>
            <a:off x="5813094" y="3001327"/>
            <a:ext cx="574498" cy="574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îŝ1idè">
            <a:extLst>
              <a:ext uri="{FF2B5EF4-FFF2-40B4-BE49-F238E27FC236}">
                <a16:creationId xmlns:a16="http://schemas.microsoft.com/office/drawing/2014/main" id="{85AA654E-B55F-4029-B573-A0E1216F5B48}"/>
              </a:ext>
            </a:extLst>
          </p:cNvPr>
          <p:cNvSpPr/>
          <p:nvPr/>
        </p:nvSpPr>
        <p:spPr>
          <a:xfrm>
            <a:off x="5890630" y="3087585"/>
            <a:ext cx="419426" cy="401981"/>
          </a:xfrm>
          <a:custGeom>
            <a:avLst/>
            <a:gdLst>
              <a:gd name="connsiteX0" fmla="*/ 413212 w 608062"/>
              <a:gd name="connsiteY0" fmla="*/ 336089 h 582771"/>
              <a:gd name="connsiteX1" fmla="*/ 402712 w 608062"/>
              <a:gd name="connsiteY1" fmla="*/ 339771 h 582771"/>
              <a:gd name="connsiteX2" fmla="*/ 396155 w 608062"/>
              <a:gd name="connsiteY2" fmla="*/ 353117 h 582771"/>
              <a:gd name="connsiteX3" fmla="*/ 396155 w 608062"/>
              <a:gd name="connsiteY3" fmla="*/ 364468 h 582771"/>
              <a:gd name="connsiteX4" fmla="*/ 413212 w 608062"/>
              <a:gd name="connsiteY4" fmla="*/ 381496 h 582771"/>
              <a:gd name="connsiteX5" fmla="*/ 424584 w 608062"/>
              <a:gd name="connsiteY5" fmla="*/ 381496 h 582771"/>
              <a:gd name="connsiteX6" fmla="*/ 441641 w 608062"/>
              <a:gd name="connsiteY6" fmla="*/ 364468 h 582771"/>
              <a:gd name="connsiteX7" fmla="*/ 441641 w 608062"/>
              <a:gd name="connsiteY7" fmla="*/ 353117 h 582771"/>
              <a:gd name="connsiteX8" fmla="*/ 424584 w 608062"/>
              <a:gd name="connsiteY8" fmla="*/ 336089 h 582771"/>
              <a:gd name="connsiteX9" fmla="*/ 416081 w 608062"/>
              <a:gd name="connsiteY9" fmla="*/ 336089 h 582771"/>
              <a:gd name="connsiteX10" fmla="*/ 370339 w 608062"/>
              <a:gd name="connsiteY10" fmla="*/ 285620 h 582771"/>
              <a:gd name="connsiteX11" fmla="*/ 523596 w 608062"/>
              <a:gd name="connsiteY11" fmla="*/ 285620 h 582771"/>
              <a:gd name="connsiteX12" fmla="*/ 561757 w 608062"/>
              <a:gd name="connsiteY12" fmla="*/ 285620 h 582771"/>
              <a:gd name="connsiteX13" fmla="*/ 572360 w 608062"/>
              <a:gd name="connsiteY13" fmla="*/ 285620 h 582771"/>
              <a:gd name="connsiteX14" fmla="*/ 573026 w 608062"/>
              <a:gd name="connsiteY14" fmla="*/ 285620 h 582771"/>
              <a:gd name="connsiteX15" fmla="*/ 573948 w 608062"/>
              <a:gd name="connsiteY15" fmla="*/ 285620 h 582771"/>
              <a:gd name="connsiteX16" fmla="*/ 585012 w 608062"/>
              <a:gd name="connsiteY16" fmla="*/ 287461 h 582771"/>
              <a:gd name="connsiteX17" fmla="*/ 596947 w 608062"/>
              <a:gd name="connsiteY17" fmla="*/ 294568 h 582771"/>
              <a:gd name="connsiteX18" fmla="*/ 608062 w 608062"/>
              <a:gd name="connsiteY18" fmla="*/ 319726 h 582771"/>
              <a:gd name="connsiteX19" fmla="*/ 608062 w 608062"/>
              <a:gd name="connsiteY19" fmla="*/ 395609 h 582771"/>
              <a:gd name="connsiteX20" fmla="*/ 596947 w 608062"/>
              <a:gd name="connsiteY20" fmla="*/ 420767 h 582771"/>
              <a:gd name="connsiteX21" fmla="*/ 585012 w 608062"/>
              <a:gd name="connsiteY21" fmla="*/ 427874 h 582771"/>
              <a:gd name="connsiteX22" fmla="*/ 573948 w 608062"/>
              <a:gd name="connsiteY22" fmla="*/ 429715 h 582771"/>
              <a:gd name="connsiteX23" fmla="*/ 573026 w 608062"/>
              <a:gd name="connsiteY23" fmla="*/ 429715 h 582771"/>
              <a:gd name="connsiteX24" fmla="*/ 370339 w 608062"/>
              <a:gd name="connsiteY24" fmla="*/ 429715 h 582771"/>
              <a:gd name="connsiteX25" fmla="*/ 336174 w 608062"/>
              <a:gd name="connsiteY25" fmla="*/ 395609 h 582771"/>
              <a:gd name="connsiteX26" fmla="*/ 336174 w 608062"/>
              <a:gd name="connsiteY26" fmla="*/ 357821 h 582771"/>
              <a:gd name="connsiteX27" fmla="*/ 336174 w 608062"/>
              <a:gd name="connsiteY27" fmla="*/ 347287 h 582771"/>
              <a:gd name="connsiteX28" fmla="*/ 336174 w 608062"/>
              <a:gd name="connsiteY28" fmla="*/ 336703 h 582771"/>
              <a:gd name="connsiteX29" fmla="*/ 336174 w 608062"/>
              <a:gd name="connsiteY29" fmla="*/ 319726 h 582771"/>
              <a:gd name="connsiteX30" fmla="*/ 370339 w 608062"/>
              <a:gd name="connsiteY30" fmla="*/ 285620 h 582771"/>
              <a:gd name="connsiteX31" fmla="*/ 34208 w 608062"/>
              <a:gd name="connsiteY31" fmla="*/ 134822 h 582771"/>
              <a:gd name="connsiteX32" fmla="*/ 54539 w 608062"/>
              <a:gd name="connsiteY32" fmla="*/ 134822 h 582771"/>
              <a:gd name="connsiteX33" fmla="*/ 60633 w 608062"/>
              <a:gd name="connsiteY33" fmla="*/ 134822 h 582771"/>
              <a:gd name="connsiteX34" fmla="*/ 93407 w 608062"/>
              <a:gd name="connsiteY34" fmla="*/ 134822 h 582771"/>
              <a:gd name="connsiteX35" fmla="*/ 132327 w 608062"/>
              <a:gd name="connsiteY35" fmla="*/ 134822 h 582771"/>
              <a:gd name="connsiteX36" fmla="*/ 429142 w 608062"/>
              <a:gd name="connsiteY36" fmla="*/ 134822 h 582771"/>
              <a:gd name="connsiteX37" fmla="*/ 509900 w 608062"/>
              <a:gd name="connsiteY37" fmla="*/ 134822 h 582771"/>
              <a:gd name="connsiteX38" fmla="*/ 520501 w 608062"/>
              <a:gd name="connsiteY38" fmla="*/ 134822 h 582771"/>
              <a:gd name="connsiteX39" fmla="*/ 531101 w 608062"/>
              <a:gd name="connsiteY39" fmla="*/ 134822 h 582771"/>
              <a:gd name="connsiteX40" fmla="*/ 538885 w 608062"/>
              <a:gd name="connsiteY40" fmla="*/ 134822 h 582771"/>
              <a:gd name="connsiteX41" fmla="*/ 572940 w 608062"/>
              <a:gd name="connsiteY41" fmla="*/ 168926 h 582771"/>
              <a:gd name="connsiteX42" fmla="*/ 572940 w 608062"/>
              <a:gd name="connsiteY42" fmla="*/ 261982 h 582771"/>
              <a:gd name="connsiteX43" fmla="*/ 565719 w 608062"/>
              <a:gd name="connsiteY43" fmla="*/ 261982 h 582771"/>
              <a:gd name="connsiteX44" fmla="*/ 555119 w 608062"/>
              <a:gd name="connsiteY44" fmla="*/ 261982 h 582771"/>
              <a:gd name="connsiteX45" fmla="*/ 544518 w 608062"/>
              <a:gd name="connsiteY45" fmla="*/ 261982 h 582771"/>
              <a:gd name="connsiteX46" fmla="*/ 370301 w 608062"/>
              <a:gd name="connsiteY46" fmla="*/ 261982 h 582771"/>
              <a:gd name="connsiteX47" fmla="*/ 363388 w 608062"/>
              <a:gd name="connsiteY47" fmla="*/ 262391 h 582771"/>
              <a:gd name="connsiteX48" fmla="*/ 328770 w 608062"/>
              <a:gd name="connsiteY48" fmla="*/ 279468 h 582771"/>
              <a:gd name="connsiteX49" fmla="*/ 312331 w 608062"/>
              <a:gd name="connsiteY49" fmla="*/ 319861 h 582771"/>
              <a:gd name="connsiteX50" fmla="*/ 312331 w 608062"/>
              <a:gd name="connsiteY50" fmla="*/ 343279 h 582771"/>
              <a:gd name="connsiteX51" fmla="*/ 312331 w 608062"/>
              <a:gd name="connsiteY51" fmla="*/ 353863 h 582771"/>
              <a:gd name="connsiteX52" fmla="*/ 312331 w 608062"/>
              <a:gd name="connsiteY52" fmla="*/ 364446 h 582771"/>
              <a:gd name="connsiteX53" fmla="*/ 312331 w 608062"/>
              <a:gd name="connsiteY53" fmla="*/ 395636 h 582771"/>
              <a:gd name="connsiteX54" fmla="*/ 370352 w 608062"/>
              <a:gd name="connsiteY54" fmla="*/ 453617 h 582771"/>
              <a:gd name="connsiteX55" fmla="*/ 572940 w 608062"/>
              <a:gd name="connsiteY55" fmla="*/ 453617 h 582771"/>
              <a:gd name="connsiteX56" fmla="*/ 572940 w 608062"/>
              <a:gd name="connsiteY56" fmla="*/ 548719 h 582771"/>
              <a:gd name="connsiteX57" fmla="*/ 538783 w 608062"/>
              <a:gd name="connsiteY57" fmla="*/ 582771 h 582771"/>
              <a:gd name="connsiteX58" fmla="*/ 34157 w 608062"/>
              <a:gd name="connsiteY58" fmla="*/ 582771 h 582771"/>
              <a:gd name="connsiteX59" fmla="*/ 0 w 608062"/>
              <a:gd name="connsiteY59" fmla="*/ 548719 h 582771"/>
              <a:gd name="connsiteX60" fmla="*/ 0 w 608062"/>
              <a:gd name="connsiteY60" fmla="*/ 211875 h 582771"/>
              <a:gd name="connsiteX61" fmla="*/ 0 w 608062"/>
              <a:gd name="connsiteY61" fmla="*/ 173016 h 582771"/>
              <a:gd name="connsiteX62" fmla="*/ 0 w 608062"/>
              <a:gd name="connsiteY62" fmla="*/ 168926 h 582771"/>
              <a:gd name="connsiteX63" fmla="*/ 1229 w 608062"/>
              <a:gd name="connsiteY63" fmla="*/ 159978 h 582771"/>
              <a:gd name="connsiteX64" fmla="*/ 7528 w 608062"/>
              <a:gd name="connsiteY64" fmla="*/ 147656 h 582771"/>
              <a:gd name="connsiteX65" fmla="*/ 34208 w 608062"/>
              <a:gd name="connsiteY65" fmla="*/ 134822 h 582771"/>
              <a:gd name="connsiteX66" fmla="*/ 459702 w 608062"/>
              <a:gd name="connsiteY66" fmla="*/ 46827 h 582771"/>
              <a:gd name="connsiteX67" fmla="*/ 492623 w 608062"/>
              <a:gd name="connsiteY67" fmla="*/ 71966 h 582771"/>
              <a:gd name="connsiteX68" fmla="*/ 503273 w 608062"/>
              <a:gd name="connsiteY68" fmla="*/ 110900 h 582771"/>
              <a:gd name="connsiteX69" fmla="*/ 417257 w 608062"/>
              <a:gd name="connsiteY69" fmla="*/ 110900 h 582771"/>
              <a:gd name="connsiteX70" fmla="*/ 219882 w 608062"/>
              <a:gd name="connsiteY70" fmla="*/ 110900 h 582771"/>
              <a:gd name="connsiteX71" fmla="*/ 393757 w 608062"/>
              <a:gd name="connsiteY71" fmla="*/ 63586 h 582771"/>
              <a:gd name="connsiteX72" fmla="*/ 450691 w 608062"/>
              <a:gd name="connsiteY72" fmla="*/ 48053 h 582771"/>
              <a:gd name="connsiteX73" fmla="*/ 459702 w 608062"/>
              <a:gd name="connsiteY73" fmla="*/ 46827 h 582771"/>
              <a:gd name="connsiteX74" fmla="*/ 351961 w 608062"/>
              <a:gd name="connsiteY74" fmla="*/ 1805 h 582771"/>
              <a:gd name="connsiteX75" fmla="*/ 371657 w 608062"/>
              <a:gd name="connsiteY75" fmla="*/ 18993 h 582771"/>
              <a:gd name="connsiteX76" fmla="*/ 384511 w 608062"/>
              <a:gd name="connsiteY76" fmla="*/ 44858 h 582771"/>
              <a:gd name="connsiteX77" fmla="*/ 142137 w 608062"/>
              <a:gd name="connsiteY77" fmla="*/ 110900 h 582771"/>
              <a:gd name="connsiteX78" fmla="*/ 108953 w 608062"/>
              <a:gd name="connsiteY78" fmla="*/ 110900 h 582771"/>
              <a:gd name="connsiteX79" fmla="*/ 325927 w 608062"/>
              <a:gd name="connsiteY79" fmla="*/ 3556 h 582771"/>
              <a:gd name="connsiteX80" fmla="*/ 351961 w 608062"/>
              <a:gd name="connsiteY80" fmla="*/ 1805 h 5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8062" h="582771">
                <a:moveTo>
                  <a:pt x="413212" y="336089"/>
                </a:moveTo>
                <a:cubicBezTo>
                  <a:pt x="409268" y="336089"/>
                  <a:pt x="405631" y="337521"/>
                  <a:pt x="402712" y="339771"/>
                </a:cubicBezTo>
                <a:cubicBezTo>
                  <a:pt x="398665" y="342839"/>
                  <a:pt x="396155" y="347696"/>
                  <a:pt x="396155" y="353117"/>
                </a:cubicBezTo>
                <a:lnTo>
                  <a:pt x="396155" y="364468"/>
                </a:lnTo>
                <a:cubicBezTo>
                  <a:pt x="396155" y="373877"/>
                  <a:pt x="403787" y="381496"/>
                  <a:pt x="413212" y="381496"/>
                </a:cubicBezTo>
                <a:lnTo>
                  <a:pt x="424584" y="381496"/>
                </a:lnTo>
                <a:cubicBezTo>
                  <a:pt x="434009" y="381496"/>
                  <a:pt x="441641" y="373877"/>
                  <a:pt x="441641" y="364468"/>
                </a:cubicBezTo>
                <a:lnTo>
                  <a:pt x="441641" y="353117"/>
                </a:lnTo>
                <a:cubicBezTo>
                  <a:pt x="441641" y="343708"/>
                  <a:pt x="434009" y="336089"/>
                  <a:pt x="424584" y="336089"/>
                </a:cubicBezTo>
                <a:lnTo>
                  <a:pt x="416081" y="336089"/>
                </a:lnTo>
                <a:close/>
                <a:moveTo>
                  <a:pt x="370339" y="285620"/>
                </a:moveTo>
                <a:lnTo>
                  <a:pt x="523596" y="285620"/>
                </a:lnTo>
                <a:lnTo>
                  <a:pt x="561757" y="285620"/>
                </a:lnTo>
                <a:lnTo>
                  <a:pt x="572360" y="285620"/>
                </a:lnTo>
                <a:lnTo>
                  <a:pt x="573026" y="285620"/>
                </a:lnTo>
                <a:lnTo>
                  <a:pt x="573948" y="285620"/>
                </a:lnTo>
                <a:cubicBezTo>
                  <a:pt x="577841" y="285620"/>
                  <a:pt x="581529" y="286336"/>
                  <a:pt x="585012" y="287461"/>
                </a:cubicBezTo>
                <a:cubicBezTo>
                  <a:pt x="589520" y="289046"/>
                  <a:pt x="593515" y="291449"/>
                  <a:pt x="596947" y="294568"/>
                </a:cubicBezTo>
                <a:cubicBezTo>
                  <a:pt x="603759" y="300756"/>
                  <a:pt x="608062" y="309755"/>
                  <a:pt x="608062" y="319726"/>
                </a:cubicBezTo>
                <a:lnTo>
                  <a:pt x="608062" y="395609"/>
                </a:lnTo>
                <a:cubicBezTo>
                  <a:pt x="608062" y="405580"/>
                  <a:pt x="603759" y="414579"/>
                  <a:pt x="596947" y="420767"/>
                </a:cubicBezTo>
                <a:cubicBezTo>
                  <a:pt x="593515" y="423886"/>
                  <a:pt x="589520" y="426340"/>
                  <a:pt x="585012" y="427874"/>
                </a:cubicBezTo>
                <a:cubicBezTo>
                  <a:pt x="581529" y="428999"/>
                  <a:pt x="577841" y="429715"/>
                  <a:pt x="573948" y="429715"/>
                </a:cubicBezTo>
                <a:lnTo>
                  <a:pt x="573026" y="429715"/>
                </a:lnTo>
                <a:lnTo>
                  <a:pt x="370339" y="429715"/>
                </a:lnTo>
                <a:cubicBezTo>
                  <a:pt x="351489" y="429715"/>
                  <a:pt x="336174" y="414426"/>
                  <a:pt x="336174" y="395609"/>
                </a:cubicBezTo>
                <a:lnTo>
                  <a:pt x="336174" y="357821"/>
                </a:lnTo>
                <a:lnTo>
                  <a:pt x="336174" y="347287"/>
                </a:lnTo>
                <a:lnTo>
                  <a:pt x="336174" y="336703"/>
                </a:lnTo>
                <a:lnTo>
                  <a:pt x="336174" y="319726"/>
                </a:lnTo>
                <a:cubicBezTo>
                  <a:pt x="336174" y="300909"/>
                  <a:pt x="351489" y="285620"/>
                  <a:pt x="370339" y="285620"/>
                </a:cubicBezTo>
                <a:close/>
                <a:moveTo>
                  <a:pt x="34208" y="134822"/>
                </a:moveTo>
                <a:lnTo>
                  <a:pt x="54539" y="134822"/>
                </a:lnTo>
                <a:lnTo>
                  <a:pt x="60633" y="134822"/>
                </a:lnTo>
                <a:lnTo>
                  <a:pt x="93407" y="134822"/>
                </a:lnTo>
                <a:lnTo>
                  <a:pt x="132327" y="134822"/>
                </a:lnTo>
                <a:lnTo>
                  <a:pt x="429142" y="134822"/>
                </a:lnTo>
                <a:lnTo>
                  <a:pt x="509900" y="134822"/>
                </a:lnTo>
                <a:lnTo>
                  <a:pt x="520501" y="134822"/>
                </a:lnTo>
                <a:lnTo>
                  <a:pt x="531101" y="134822"/>
                </a:lnTo>
                <a:lnTo>
                  <a:pt x="538885" y="134822"/>
                </a:lnTo>
                <a:cubicBezTo>
                  <a:pt x="557730" y="134822"/>
                  <a:pt x="572991" y="150110"/>
                  <a:pt x="572940" y="168926"/>
                </a:cubicBezTo>
                <a:lnTo>
                  <a:pt x="572940" y="261982"/>
                </a:lnTo>
                <a:lnTo>
                  <a:pt x="565719" y="261982"/>
                </a:lnTo>
                <a:lnTo>
                  <a:pt x="555119" y="261982"/>
                </a:lnTo>
                <a:lnTo>
                  <a:pt x="544518" y="261982"/>
                </a:lnTo>
                <a:lnTo>
                  <a:pt x="370301" y="261982"/>
                </a:lnTo>
                <a:cubicBezTo>
                  <a:pt x="367945" y="261982"/>
                  <a:pt x="365641" y="262084"/>
                  <a:pt x="363388" y="262391"/>
                </a:cubicBezTo>
                <a:cubicBezTo>
                  <a:pt x="349868" y="263925"/>
                  <a:pt x="337783" y="270214"/>
                  <a:pt x="328770" y="279468"/>
                </a:cubicBezTo>
                <a:cubicBezTo>
                  <a:pt x="318579" y="289899"/>
                  <a:pt x="312331" y="304164"/>
                  <a:pt x="312331" y="319861"/>
                </a:cubicBezTo>
                <a:lnTo>
                  <a:pt x="312331" y="343279"/>
                </a:lnTo>
                <a:lnTo>
                  <a:pt x="312331" y="353863"/>
                </a:lnTo>
                <a:lnTo>
                  <a:pt x="312331" y="364446"/>
                </a:lnTo>
                <a:lnTo>
                  <a:pt x="312331" y="395636"/>
                </a:lnTo>
                <a:cubicBezTo>
                  <a:pt x="312331" y="427643"/>
                  <a:pt x="338346" y="453617"/>
                  <a:pt x="370352" y="453617"/>
                </a:cubicBezTo>
                <a:lnTo>
                  <a:pt x="572940" y="453617"/>
                </a:lnTo>
                <a:lnTo>
                  <a:pt x="572940" y="548719"/>
                </a:lnTo>
                <a:cubicBezTo>
                  <a:pt x="572940" y="567534"/>
                  <a:pt x="557628" y="582771"/>
                  <a:pt x="538783" y="582771"/>
                </a:cubicBezTo>
                <a:lnTo>
                  <a:pt x="34157" y="582771"/>
                </a:lnTo>
                <a:cubicBezTo>
                  <a:pt x="15312" y="582771"/>
                  <a:pt x="0" y="567534"/>
                  <a:pt x="0" y="548719"/>
                </a:cubicBezTo>
                <a:lnTo>
                  <a:pt x="0" y="211875"/>
                </a:lnTo>
                <a:lnTo>
                  <a:pt x="0" y="173016"/>
                </a:lnTo>
                <a:lnTo>
                  <a:pt x="0" y="168926"/>
                </a:lnTo>
                <a:cubicBezTo>
                  <a:pt x="0" y="165858"/>
                  <a:pt x="461" y="162841"/>
                  <a:pt x="1229" y="159978"/>
                </a:cubicBezTo>
                <a:cubicBezTo>
                  <a:pt x="2458" y="155427"/>
                  <a:pt x="4660" y="151235"/>
                  <a:pt x="7528" y="147656"/>
                </a:cubicBezTo>
                <a:cubicBezTo>
                  <a:pt x="13776" y="139782"/>
                  <a:pt x="23403" y="134822"/>
                  <a:pt x="34208" y="134822"/>
                </a:cubicBezTo>
                <a:close/>
                <a:moveTo>
                  <a:pt x="459702" y="46827"/>
                </a:moveTo>
                <a:cubicBezTo>
                  <a:pt x="474755" y="46827"/>
                  <a:pt x="488527" y="56739"/>
                  <a:pt x="492623" y="71966"/>
                </a:cubicBezTo>
                <a:lnTo>
                  <a:pt x="503273" y="110900"/>
                </a:lnTo>
                <a:lnTo>
                  <a:pt x="417257" y="110900"/>
                </a:lnTo>
                <a:lnTo>
                  <a:pt x="219882" y="110900"/>
                </a:lnTo>
                <a:lnTo>
                  <a:pt x="393757" y="63586"/>
                </a:lnTo>
                <a:lnTo>
                  <a:pt x="450691" y="48053"/>
                </a:lnTo>
                <a:cubicBezTo>
                  <a:pt x="453712" y="47236"/>
                  <a:pt x="456732" y="46827"/>
                  <a:pt x="459702" y="46827"/>
                </a:cubicBezTo>
                <a:close/>
                <a:moveTo>
                  <a:pt x="351961" y="1805"/>
                </a:moveTo>
                <a:cubicBezTo>
                  <a:pt x="360237" y="4604"/>
                  <a:pt x="367458" y="10559"/>
                  <a:pt x="371657" y="18993"/>
                </a:cubicBezTo>
                <a:lnTo>
                  <a:pt x="384511" y="44858"/>
                </a:lnTo>
                <a:lnTo>
                  <a:pt x="142137" y="110900"/>
                </a:lnTo>
                <a:lnTo>
                  <a:pt x="108953" y="110900"/>
                </a:lnTo>
                <a:lnTo>
                  <a:pt x="325927" y="3556"/>
                </a:lnTo>
                <a:cubicBezTo>
                  <a:pt x="334351" y="-636"/>
                  <a:pt x="343684" y="-993"/>
                  <a:pt x="351961" y="1805"/>
                </a:cubicBez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íṧlïḑè">
            <a:extLst>
              <a:ext uri="{FF2B5EF4-FFF2-40B4-BE49-F238E27FC236}">
                <a16:creationId xmlns:a16="http://schemas.microsoft.com/office/drawing/2014/main" id="{43D79865-DF9F-49E7-979E-03690E7D3F92}"/>
              </a:ext>
            </a:extLst>
          </p:cNvPr>
          <p:cNvSpPr/>
          <p:nvPr/>
        </p:nvSpPr>
        <p:spPr>
          <a:xfrm>
            <a:off x="8315594" y="3001327"/>
            <a:ext cx="574498" cy="57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0" name="îṩḷïḍé">
            <a:extLst>
              <a:ext uri="{FF2B5EF4-FFF2-40B4-BE49-F238E27FC236}">
                <a16:creationId xmlns:a16="http://schemas.microsoft.com/office/drawing/2014/main" id="{A13AAA3D-9696-4116-B861-95B635CD7A7D}"/>
              </a:ext>
            </a:extLst>
          </p:cNvPr>
          <p:cNvSpPr/>
          <p:nvPr/>
        </p:nvSpPr>
        <p:spPr>
          <a:xfrm>
            <a:off x="8378324" y="3081460"/>
            <a:ext cx="449038" cy="414231"/>
          </a:xfrm>
          <a:custGeom>
            <a:avLst/>
            <a:gdLst>
              <a:gd name="connsiteX0" fmla="*/ 381018 w 608549"/>
              <a:gd name="connsiteY0" fmla="*/ 473169 h 561377"/>
              <a:gd name="connsiteX1" fmla="*/ 425157 w 608549"/>
              <a:gd name="connsiteY1" fmla="*/ 517273 h 561377"/>
              <a:gd name="connsiteX2" fmla="*/ 381018 w 608549"/>
              <a:gd name="connsiteY2" fmla="*/ 561377 h 561377"/>
              <a:gd name="connsiteX3" fmla="*/ 336879 w 608549"/>
              <a:gd name="connsiteY3" fmla="*/ 517273 h 561377"/>
              <a:gd name="connsiteX4" fmla="*/ 381018 w 608549"/>
              <a:gd name="connsiteY4" fmla="*/ 473169 h 561377"/>
              <a:gd name="connsiteX5" fmla="*/ 146741 w 608549"/>
              <a:gd name="connsiteY5" fmla="*/ 473169 h 561377"/>
              <a:gd name="connsiteX6" fmla="*/ 190880 w 608549"/>
              <a:gd name="connsiteY6" fmla="*/ 517273 h 561377"/>
              <a:gd name="connsiteX7" fmla="*/ 146741 w 608549"/>
              <a:gd name="connsiteY7" fmla="*/ 561377 h 561377"/>
              <a:gd name="connsiteX8" fmla="*/ 102602 w 608549"/>
              <a:gd name="connsiteY8" fmla="*/ 517273 h 561377"/>
              <a:gd name="connsiteX9" fmla="*/ 146741 w 608549"/>
              <a:gd name="connsiteY9" fmla="*/ 473169 h 561377"/>
              <a:gd name="connsiteX10" fmla="*/ 340091 w 608549"/>
              <a:gd name="connsiteY10" fmla="*/ 405920 h 561377"/>
              <a:gd name="connsiteX11" fmla="*/ 445268 w 608549"/>
              <a:gd name="connsiteY11" fmla="*/ 405920 h 561377"/>
              <a:gd name="connsiteX12" fmla="*/ 431622 w 608549"/>
              <a:gd name="connsiteY12" fmla="*/ 458350 h 561377"/>
              <a:gd name="connsiteX13" fmla="*/ 335821 w 608549"/>
              <a:gd name="connsiteY13" fmla="*/ 458350 h 561377"/>
              <a:gd name="connsiteX14" fmla="*/ 204428 w 608549"/>
              <a:gd name="connsiteY14" fmla="*/ 405920 h 561377"/>
              <a:gd name="connsiteX15" fmla="*/ 323260 w 608549"/>
              <a:gd name="connsiteY15" fmla="*/ 405920 h 561377"/>
              <a:gd name="connsiteX16" fmla="*/ 318989 w 608549"/>
              <a:gd name="connsiteY16" fmla="*/ 458350 h 561377"/>
              <a:gd name="connsiteX17" fmla="*/ 208699 w 608549"/>
              <a:gd name="connsiteY17" fmla="*/ 458350 h 561377"/>
              <a:gd name="connsiteX18" fmla="*/ 82420 w 608549"/>
              <a:gd name="connsiteY18" fmla="*/ 405920 h 561377"/>
              <a:gd name="connsiteX19" fmla="*/ 187643 w 608549"/>
              <a:gd name="connsiteY19" fmla="*/ 405920 h 561377"/>
              <a:gd name="connsiteX20" fmla="*/ 192008 w 608549"/>
              <a:gd name="connsiteY20" fmla="*/ 458350 h 561377"/>
              <a:gd name="connsiteX21" fmla="*/ 96072 w 608549"/>
              <a:gd name="connsiteY21" fmla="*/ 458350 h 561377"/>
              <a:gd name="connsiteX22" fmla="*/ 348616 w 608549"/>
              <a:gd name="connsiteY22" fmla="*/ 301060 h 561377"/>
              <a:gd name="connsiteX23" fmla="*/ 472294 w 608549"/>
              <a:gd name="connsiteY23" fmla="*/ 301060 h 561377"/>
              <a:gd name="connsiteX24" fmla="*/ 449638 w 608549"/>
              <a:gd name="connsiteY24" fmla="*/ 389549 h 561377"/>
              <a:gd name="connsiteX25" fmla="*/ 341466 w 608549"/>
              <a:gd name="connsiteY25" fmla="*/ 389549 h 561377"/>
              <a:gd name="connsiteX26" fmla="*/ 195890 w 608549"/>
              <a:gd name="connsiteY26" fmla="*/ 301060 h 561377"/>
              <a:gd name="connsiteX27" fmla="*/ 331799 w 608549"/>
              <a:gd name="connsiteY27" fmla="*/ 301060 h 561377"/>
              <a:gd name="connsiteX28" fmla="*/ 324651 w 608549"/>
              <a:gd name="connsiteY28" fmla="*/ 389549 h 561377"/>
              <a:gd name="connsiteX29" fmla="*/ 203038 w 608549"/>
              <a:gd name="connsiteY29" fmla="*/ 389549 h 561377"/>
              <a:gd name="connsiteX30" fmla="*/ 55394 w 608549"/>
              <a:gd name="connsiteY30" fmla="*/ 301060 h 561377"/>
              <a:gd name="connsiteX31" fmla="*/ 179165 w 608549"/>
              <a:gd name="connsiteY31" fmla="*/ 301060 h 561377"/>
              <a:gd name="connsiteX32" fmla="*/ 186222 w 608549"/>
              <a:gd name="connsiteY32" fmla="*/ 389549 h 561377"/>
              <a:gd name="connsiteX33" fmla="*/ 78050 w 608549"/>
              <a:gd name="connsiteY33" fmla="*/ 389549 h 561377"/>
              <a:gd name="connsiteX34" fmla="*/ 189892 w 608549"/>
              <a:gd name="connsiteY34" fmla="*/ 229013 h 561377"/>
              <a:gd name="connsiteX35" fmla="*/ 337868 w 608549"/>
              <a:gd name="connsiteY35" fmla="*/ 229013 h 561377"/>
              <a:gd name="connsiteX36" fmla="*/ 333226 w 608549"/>
              <a:gd name="connsiteY36" fmla="*/ 284619 h 561377"/>
              <a:gd name="connsiteX37" fmla="*/ 194534 w 608549"/>
              <a:gd name="connsiteY37" fmla="*/ 284619 h 561377"/>
              <a:gd name="connsiteX38" fmla="*/ 36200 w 608549"/>
              <a:gd name="connsiteY38" fmla="*/ 229013 h 561377"/>
              <a:gd name="connsiteX39" fmla="*/ 173089 w 608549"/>
              <a:gd name="connsiteY39" fmla="*/ 229013 h 561377"/>
              <a:gd name="connsiteX40" fmla="*/ 177825 w 608549"/>
              <a:gd name="connsiteY40" fmla="*/ 284619 h 561377"/>
              <a:gd name="connsiteX41" fmla="*/ 51059 w 608549"/>
              <a:gd name="connsiteY41" fmla="*/ 284619 h 561377"/>
              <a:gd name="connsiteX42" fmla="*/ 531055 w 608549"/>
              <a:gd name="connsiteY42" fmla="*/ 143841 h 561377"/>
              <a:gd name="connsiteX43" fmla="*/ 583971 w 608549"/>
              <a:gd name="connsiteY43" fmla="*/ 143841 h 561377"/>
              <a:gd name="connsiteX44" fmla="*/ 583971 w 608549"/>
              <a:gd name="connsiteY44" fmla="*/ 196204 h 561377"/>
              <a:gd name="connsiteX45" fmla="*/ 540432 w 608549"/>
              <a:gd name="connsiteY45" fmla="*/ 196204 h 561377"/>
              <a:gd name="connsiteX46" fmla="*/ 486309 w 608549"/>
              <a:gd name="connsiteY46" fmla="*/ 249309 h 561377"/>
              <a:gd name="connsiteX47" fmla="*/ 476654 w 608549"/>
              <a:gd name="connsiteY47" fmla="*/ 284619 h 561377"/>
              <a:gd name="connsiteX48" fmla="*/ 349934 w 608549"/>
              <a:gd name="connsiteY48" fmla="*/ 284619 h 561377"/>
              <a:gd name="connsiteX49" fmla="*/ 354669 w 608549"/>
              <a:gd name="connsiteY49" fmla="*/ 229012 h 561377"/>
              <a:gd name="connsiteX50" fmla="*/ 437849 w 608549"/>
              <a:gd name="connsiteY50" fmla="*/ 229012 h 561377"/>
              <a:gd name="connsiteX51" fmla="*/ 443233 w 608549"/>
              <a:gd name="connsiteY51" fmla="*/ 221042 h 561377"/>
              <a:gd name="connsiteX52" fmla="*/ 511189 w 608549"/>
              <a:gd name="connsiteY52" fmla="*/ 153016 h 561377"/>
              <a:gd name="connsiteX53" fmla="*/ 517316 w 608549"/>
              <a:gd name="connsiteY53" fmla="*/ 148104 h 561377"/>
              <a:gd name="connsiteX54" fmla="*/ 531055 w 608549"/>
              <a:gd name="connsiteY54" fmla="*/ 143841 h 561377"/>
              <a:gd name="connsiteX55" fmla="*/ 113649 w 608549"/>
              <a:gd name="connsiteY55" fmla="*/ 3 h 561377"/>
              <a:gd name="connsiteX56" fmla="*/ 238362 w 608549"/>
              <a:gd name="connsiteY56" fmla="*/ 56970 h 561377"/>
              <a:gd name="connsiteX57" fmla="*/ 261391 w 608549"/>
              <a:gd name="connsiteY57" fmla="*/ 34726 h 561377"/>
              <a:gd name="connsiteX58" fmla="*/ 292776 w 608549"/>
              <a:gd name="connsiteY58" fmla="*/ 199234 h 561377"/>
              <a:gd name="connsiteX59" fmla="*/ 128792 w 608549"/>
              <a:gd name="connsiteY59" fmla="*/ 163460 h 561377"/>
              <a:gd name="connsiteX60" fmla="*/ 151820 w 608549"/>
              <a:gd name="connsiteY60" fmla="*/ 141124 h 561377"/>
              <a:gd name="connsiteX61" fmla="*/ 0 w 608549"/>
              <a:gd name="connsiteY61" fmla="*/ 36673 h 561377"/>
              <a:gd name="connsiteX62" fmla="*/ 113649 w 608549"/>
              <a:gd name="connsiteY62" fmla="*/ 3 h 5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549" h="561377">
                <a:moveTo>
                  <a:pt x="381018" y="473169"/>
                </a:moveTo>
                <a:cubicBezTo>
                  <a:pt x="405395" y="473169"/>
                  <a:pt x="425157" y="492915"/>
                  <a:pt x="425157" y="517273"/>
                </a:cubicBezTo>
                <a:cubicBezTo>
                  <a:pt x="425157" y="541631"/>
                  <a:pt x="405395" y="561377"/>
                  <a:pt x="381018" y="561377"/>
                </a:cubicBezTo>
                <a:cubicBezTo>
                  <a:pt x="356641" y="561377"/>
                  <a:pt x="336879" y="541631"/>
                  <a:pt x="336879" y="517273"/>
                </a:cubicBezTo>
                <a:cubicBezTo>
                  <a:pt x="336879" y="492915"/>
                  <a:pt x="356641" y="473169"/>
                  <a:pt x="381018" y="473169"/>
                </a:cubicBezTo>
                <a:close/>
                <a:moveTo>
                  <a:pt x="146741" y="473169"/>
                </a:moveTo>
                <a:cubicBezTo>
                  <a:pt x="171118" y="473169"/>
                  <a:pt x="190880" y="492915"/>
                  <a:pt x="190880" y="517273"/>
                </a:cubicBezTo>
                <a:cubicBezTo>
                  <a:pt x="190880" y="541631"/>
                  <a:pt x="171118" y="561377"/>
                  <a:pt x="146741" y="561377"/>
                </a:cubicBezTo>
                <a:cubicBezTo>
                  <a:pt x="122364" y="561377"/>
                  <a:pt x="102602" y="541631"/>
                  <a:pt x="102602" y="517273"/>
                </a:cubicBezTo>
                <a:cubicBezTo>
                  <a:pt x="102602" y="492915"/>
                  <a:pt x="122364" y="473169"/>
                  <a:pt x="146741" y="473169"/>
                </a:cubicBezTo>
                <a:close/>
                <a:moveTo>
                  <a:pt x="340091" y="405920"/>
                </a:moveTo>
                <a:lnTo>
                  <a:pt x="445268" y="405920"/>
                </a:lnTo>
                <a:lnTo>
                  <a:pt x="431622" y="458350"/>
                </a:lnTo>
                <a:lnTo>
                  <a:pt x="335821" y="458350"/>
                </a:lnTo>
                <a:close/>
                <a:moveTo>
                  <a:pt x="204428" y="405920"/>
                </a:moveTo>
                <a:lnTo>
                  <a:pt x="323260" y="405920"/>
                </a:lnTo>
                <a:lnTo>
                  <a:pt x="318989" y="458350"/>
                </a:lnTo>
                <a:lnTo>
                  <a:pt x="208699" y="458350"/>
                </a:lnTo>
                <a:close/>
                <a:moveTo>
                  <a:pt x="82420" y="405920"/>
                </a:moveTo>
                <a:lnTo>
                  <a:pt x="187643" y="405920"/>
                </a:lnTo>
                <a:lnTo>
                  <a:pt x="192008" y="458350"/>
                </a:lnTo>
                <a:lnTo>
                  <a:pt x="96072" y="458350"/>
                </a:lnTo>
                <a:close/>
                <a:moveTo>
                  <a:pt x="348616" y="301060"/>
                </a:moveTo>
                <a:lnTo>
                  <a:pt x="472294" y="301060"/>
                </a:lnTo>
                <a:lnTo>
                  <a:pt x="449638" y="389549"/>
                </a:lnTo>
                <a:lnTo>
                  <a:pt x="341466" y="389549"/>
                </a:lnTo>
                <a:close/>
                <a:moveTo>
                  <a:pt x="195890" y="301060"/>
                </a:moveTo>
                <a:lnTo>
                  <a:pt x="331799" y="301060"/>
                </a:lnTo>
                <a:lnTo>
                  <a:pt x="324651" y="389549"/>
                </a:lnTo>
                <a:lnTo>
                  <a:pt x="203038" y="389549"/>
                </a:lnTo>
                <a:close/>
                <a:moveTo>
                  <a:pt x="55394" y="301060"/>
                </a:moveTo>
                <a:lnTo>
                  <a:pt x="179165" y="301060"/>
                </a:lnTo>
                <a:lnTo>
                  <a:pt x="186222" y="389549"/>
                </a:lnTo>
                <a:lnTo>
                  <a:pt x="78050" y="389549"/>
                </a:lnTo>
                <a:close/>
                <a:moveTo>
                  <a:pt x="189892" y="229013"/>
                </a:moveTo>
                <a:lnTo>
                  <a:pt x="337868" y="229013"/>
                </a:lnTo>
                <a:lnTo>
                  <a:pt x="333226" y="284619"/>
                </a:lnTo>
                <a:lnTo>
                  <a:pt x="194534" y="284619"/>
                </a:lnTo>
                <a:close/>
                <a:moveTo>
                  <a:pt x="36200" y="229013"/>
                </a:moveTo>
                <a:lnTo>
                  <a:pt x="173089" y="229013"/>
                </a:lnTo>
                <a:lnTo>
                  <a:pt x="177825" y="284619"/>
                </a:lnTo>
                <a:lnTo>
                  <a:pt x="51059" y="284619"/>
                </a:lnTo>
                <a:close/>
                <a:moveTo>
                  <a:pt x="531055" y="143841"/>
                </a:moveTo>
                <a:lnTo>
                  <a:pt x="583971" y="143841"/>
                </a:lnTo>
                <a:cubicBezTo>
                  <a:pt x="616742" y="143841"/>
                  <a:pt x="616742" y="196204"/>
                  <a:pt x="583971" y="196204"/>
                </a:cubicBezTo>
                <a:lnTo>
                  <a:pt x="540432" y="196204"/>
                </a:lnTo>
                <a:cubicBezTo>
                  <a:pt x="522422" y="212608"/>
                  <a:pt x="504319" y="231237"/>
                  <a:pt x="486309" y="249309"/>
                </a:cubicBezTo>
                <a:lnTo>
                  <a:pt x="476654" y="284619"/>
                </a:lnTo>
                <a:lnTo>
                  <a:pt x="349934" y="284619"/>
                </a:lnTo>
                <a:lnTo>
                  <a:pt x="354669" y="229012"/>
                </a:lnTo>
                <a:lnTo>
                  <a:pt x="437849" y="229012"/>
                </a:lnTo>
                <a:cubicBezTo>
                  <a:pt x="439056" y="225676"/>
                  <a:pt x="440727" y="223544"/>
                  <a:pt x="443233" y="221042"/>
                </a:cubicBezTo>
                <a:cubicBezTo>
                  <a:pt x="465885" y="198429"/>
                  <a:pt x="488537" y="175630"/>
                  <a:pt x="511189" y="153016"/>
                </a:cubicBezTo>
                <a:cubicBezTo>
                  <a:pt x="513138" y="151070"/>
                  <a:pt x="515180" y="149309"/>
                  <a:pt x="517316" y="148104"/>
                </a:cubicBezTo>
                <a:cubicBezTo>
                  <a:pt x="520936" y="145695"/>
                  <a:pt x="525485" y="143841"/>
                  <a:pt x="531055" y="143841"/>
                </a:cubicBezTo>
                <a:close/>
                <a:moveTo>
                  <a:pt x="113649" y="3"/>
                </a:moveTo>
                <a:cubicBezTo>
                  <a:pt x="152263" y="202"/>
                  <a:pt x="196298" y="13839"/>
                  <a:pt x="238362" y="56970"/>
                </a:cubicBezTo>
                <a:lnTo>
                  <a:pt x="261391" y="34726"/>
                </a:lnTo>
                <a:lnTo>
                  <a:pt x="292776" y="199234"/>
                </a:lnTo>
                <a:lnTo>
                  <a:pt x="128792" y="163460"/>
                </a:lnTo>
                <a:lnTo>
                  <a:pt x="151820" y="141124"/>
                </a:lnTo>
                <a:cubicBezTo>
                  <a:pt x="60635" y="47702"/>
                  <a:pt x="0" y="36673"/>
                  <a:pt x="0" y="36673"/>
                </a:cubicBezTo>
                <a:cubicBezTo>
                  <a:pt x="0" y="36673"/>
                  <a:pt x="49294" y="-327"/>
                  <a:pt x="113649" y="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BD33F5C-0387-4F31-97F4-DCA404C668E9}"/>
              </a:ext>
            </a:extLst>
          </p:cNvPr>
          <p:cNvCxnSpPr/>
          <p:nvPr/>
        </p:nvCxnSpPr>
        <p:spPr>
          <a:xfrm>
            <a:off x="2553485" y="4141271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A4B1F70-DF75-47A8-B72F-6F62327B31CD}"/>
              </a:ext>
            </a:extLst>
          </p:cNvPr>
          <p:cNvCxnSpPr/>
          <p:nvPr/>
        </p:nvCxnSpPr>
        <p:spPr>
          <a:xfrm>
            <a:off x="4889732" y="4141271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53881DB-F667-4597-9D62-3401DF0EC411}"/>
              </a:ext>
            </a:extLst>
          </p:cNvPr>
          <p:cNvCxnSpPr/>
          <p:nvPr/>
        </p:nvCxnSpPr>
        <p:spPr>
          <a:xfrm>
            <a:off x="7392234" y="4141271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ṧlïḑè">
            <a:extLst>
              <a:ext uri="{FF2B5EF4-FFF2-40B4-BE49-F238E27FC236}">
                <a16:creationId xmlns:a16="http://schemas.microsoft.com/office/drawing/2014/main" id="{9A3788AD-89D1-A04A-AB20-C091D35E6F38}"/>
              </a:ext>
            </a:extLst>
          </p:cNvPr>
          <p:cNvSpPr/>
          <p:nvPr/>
        </p:nvSpPr>
        <p:spPr>
          <a:xfrm>
            <a:off x="10774094" y="3001327"/>
            <a:ext cx="574498" cy="57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7" name="iSľíḓê">
            <a:extLst>
              <a:ext uri="{FF2B5EF4-FFF2-40B4-BE49-F238E27FC236}">
                <a16:creationId xmlns:a16="http://schemas.microsoft.com/office/drawing/2014/main" id="{0FF89D50-14DB-5F40-B767-4A4C4D0C2BC1}"/>
              </a:ext>
            </a:extLst>
          </p:cNvPr>
          <p:cNvSpPr txBox="1"/>
          <p:nvPr/>
        </p:nvSpPr>
        <p:spPr bwMode="auto">
          <a:xfrm>
            <a:off x="9831789" y="4578647"/>
            <a:ext cx="1884610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TW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資料庫建構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E545F668-E94B-7642-B2D7-548C545A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48" y="2470764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876280A-6FED-4F42-9D5B-A80C98E4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13" y="2470764"/>
            <a:ext cx="143714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AB331FE9-F54E-A14C-A4A8-4EAD9DA4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418" y="2470764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0C838E1-CD9F-DC47-A493-6D1B29B84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592" y="2470764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4711E771-C91B-4341-8486-86F5705C56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44"/>
          <a:stretch/>
        </p:blipFill>
        <p:spPr>
          <a:xfrm>
            <a:off x="769063" y="2470764"/>
            <a:ext cx="1343652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43" name="直接连接符 15">
            <a:extLst>
              <a:ext uri="{FF2B5EF4-FFF2-40B4-BE49-F238E27FC236}">
                <a16:creationId xmlns:a16="http://schemas.microsoft.com/office/drawing/2014/main" id="{5F30090A-7769-B34E-B96B-9F1B912E363A}"/>
              </a:ext>
            </a:extLst>
          </p:cNvPr>
          <p:cNvCxnSpPr/>
          <p:nvPr/>
        </p:nvCxnSpPr>
        <p:spPr>
          <a:xfrm>
            <a:off x="9636671" y="4062324"/>
            <a:ext cx="0" cy="120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îšļiḋe">
            <a:extLst>
              <a:ext uri="{FF2B5EF4-FFF2-40B4-BE49-F238E27FC236}">
                <a16:creationId xmlns:a16="http://schemas.microsoft.com/office/drawing/2014/main" id="{0E105C63-8520-E245-B0CE-CE5CA2EA1BE1}"/>
              </a:ext>
            </a:extLst>
          </p:cNvPr>
          <p:cNvSpPr txBox="1"/>
          <p:nvPr/>
        </p:nvSpPr>
        <p:spPr bwMode="auto">
          <a:xfrm>
            <a:off x="4889731" y="4486231"/>
            <a:ext cx="2502501" cy="9471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書面報告製作</a:t>
            </a:r>
            <a:b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</a:br>
            <a: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PPT </a:t>
            </a: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製作</a:t>
            </a:r>
            <a:br>
              <a:rPr lang="en-US" altLang="zh-CN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</a:b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5" name="îšļiḋe">
            <a:extLst>
              <a:ext uri="{FF2B5EF4-FFF2-40B4-BE49-F238E27FC236}">
                <a16:creationId xmlns:a16="http://schemas.microsoft.com/office/drawing/2014/main" id="{5CC1A1D9-9B84-4D4F-82E1-39F8CB25524D}"/>
              </a:ext>
            </a:extLst>
          </p:cNvPr>
          <p:cNvSpPr txBox="1"/>
          <p:nvPr/>
        </p:nvSpPr>
        <p:spPr bwMode="auto">
          <a:xfrm>
            <a:off x="7302269" y="4224250"/>
            <a:ext cx="2502501" cy="111934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需求訪談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7" name="ïŝľiďè">
            <a:extLst>
              <a:ext uri="{FF2B5EF4-FFF2-40B4-BE49-F238E27FC236}">
                <a16:creationId xmlns:a16="http://schemas.microsoft.com/office/drawing/2014/main" id="{53544A1D-E7B5-2946-853E-9DECB6015BAA}"/>
              </a:ext>
            </a:extLst>
          </p:cNvPr>
          <p:cNvSpPr txBox="1"/>
          <p:nvPr/>
        </p:nvSpPr>
        <p:spPr bwMode="auto">
          <a:xfrm>
            <a:off x="160536" y="396910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吳禹辰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8" name="ïŝľiďè">
            <a:extLst>
              <a:ext uri="{FF2B5EF4-FFF2-40B4-BE49-F238E27FC236}">
                <a16:creationId xmlns:a16="http://schemas.microsoft.com/office/drawing/2014/main" id="{CDD47DC7-9C0C-3B49-A96C-9BC436A155B9}"/>
              </a:ext>
            </a:extLst>
          </p:cNvPr>
          <p:cNvSpPr txBox="1"/>
          <p:nvPr/>
        </p:nvSpPr>
        <p:spPr bwMode="auto">
          <a:xfrm>
            <a:off x="2515195" y="396910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郭又嘉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9" name="ïŝľiďè">
            <a:extLst>
              <a:ext uri="{FF2B5EF4-FFF2-40B4-BE49-F238E27FC236}">
                <a16:creationId xmlns:a16="http://schemas.microsoft.com/office/drawing/2014/main" id="{521D5FDC-8D42-4642-BA62-F0F918BBBA59}"/>
              </a:ext>
            </a:extLst>
          </p:cNvPr>
          <p:cNvSpPr txBox="1"/>
          <p:nvPr/>
        </p:nvSpPr>
        <p:spPr bwMode="auto">
          <a:xfrm>
            <a:off x="4908144" y="396910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許亦佑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0" name="ïŝľiďè">
            <a:extLst>
              <a:ext uri="{FF2B5EF4-FFF2-40B4-BE49-F238E27FC236}">
                <a16:creationId xmlns:a16="http://schemas.microsoft.com/office/drawing/2014/main" id="{C563B2D1-3C86-204C-9C37-8A94442B3E4D}"/>
              </a:ext>
            </a:extLst>
          </p:cNvPr>
          <p:cNvSpPr txBox="1"/>
          <p:nvPr/>
        </p:nvSpPr>
        <p:spPr bwMode="auto">
          <a:xfrm>
            <a:off x="7206065" y="396910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黃勖哲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1" name="ïŝľiďè">
            <a:extLst>
              <a:ext uri="{FF2B5EF4-FFF2-40B4-BE49-F238E27FC236}">
                <a16:creationId xmlns:a16="http://schemas.microsoft.com/office/drawing/2014/main" id="{D8E3FA0E-009F-F843-9EA1-D054AC566AC2}"/>
              </a:ext>
            </a:extLst>
          </p:cNvPr>
          <p:cNvSpPr txBox="1"/>
          <p:nvPr/>
        </p:nvSpPr>
        <p:spPr bwMode="auto">
          <a:xfrm>
            <a:off x="9348239" y="3969108"/>
            <a:ext cx="2560706" cy="410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郭宇軒</a:t>
            </a:r>
            <a:endParaRPr lang="en-US" altLang="zh-CN" sz="2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75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9" y="2158627"/>
            <a:ext cx="2196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需求訪談</a:t>
            </a:r>
            <a:endParaRPr lang="en-US" altLang="zh-CN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1193" y="4626533"/>
            <a:ext cx="22862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w.</a:t>
            </a:r>
            <a:r>
              <a:rPr lang="zh-TW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系羽隊長 </a:t>
            </a:r>
            <a:r>
              <a:rPr lang="en-US" altLang="zh-TW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 </a:t>
            </a:r>
            <a:r>
              <a:rPr lang="zh-TW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呂亮瑄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t="11923" r="10201" b="7693"/>
          <a:stretch/>
        </p:blipFill>
        <p:spPr>
          <a:xfrm>
            <a:off x="6332549" y="1763736"/>
            <a:ext cx="3955558" cy="3604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366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ḻiḓe">
            <a:extLst>
              <a:ext uri="{FF2B5EF4-FFF2-40B4-BE49-F238E27FC236}">
                <a16:creationId xmlns:a16="http://schemas.microsoft.com/office/drawing/2014/main" id="{5C3682A5-BFBB-4D62-8B0F-9BC65CFD6448}"/>
              </a:ext>
            </a:extLst>
          </p:cNvPr>
          <p:cNvSpPr/>
          <p:nvPr/>
        </p:nvSpPr>
        <p:spPr>
          <a:xfrm>
            <a:off x="1" y="0"/>
            <a:ext cx="3128682" cy="6858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" name="isļíde">
            <a:extLst>
              <a:ext uri="{FF2B5EF4-FFF2-40B4-BE49-F238E27FC236}">
                <a16:creationId xmlns:a16="http://schemas.microsoft.com/office/drawing/2014/main" id="{1FFDB60E-2AFD-40E4-AD83-F710CE0A4EB8}"/>
              </a:ext>
            </a:extLst>
          </p:cNvPr>
          <p:cNvSpPr/>
          <p:nvPr/>
        </p:nvSpPr>
        <p:spPr>
          <a:xfrm>
            <a:off x="673100" y="1130300"/>
            <a:ext cx="10845800" cy="50165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2683" y="1553428"/>
            <a:ext cx="80329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現在的系隊模式下有什麼不方便的地方</a:t>
            </a:r>
          </a:p>
        </p:txBody>
      </p:sp>
      <p:sp>
        <p:nvSpPr>
          <p:cNvPr id="5" name="矩形 4"/>
          <p:cNvSpPr/>
          <p:nvPr/>
        </p:nvSpPr>
        <p:spPr>
          <a:xfrm>
            <a:off x="1212866" y="2305615"/>
            <a:ext cx="766278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其實大致上都還算方便，畢竟從以前開始就是這樣用人工的方式配合上一些社群軟體的輔助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系羽練球時需要收費，目前費率：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1000/10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次。推文練球時，就會去根據練球的人數借場地，人數需要自人工慢慢算，也有可能有人會突然取消說不練了，造成蠻大的困擾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報名比賽時，報名比賽需要每個球員的詳細資料，但目前需要一一去問然後再打在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EXCEL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上面，很不方便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75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ḻiḓe">
            <a:extLst>
              <a:ext uri="{FF2B5EF4-FFF2-40B4-BE49-F238E27FC236}">
                <a16:creationId xmlns:a16="http://schemas.microsoft.com/office/drawing/2014/main" id="{5C3682A5-BFBB-4D62-8B0F-9BC65CFD6448}"/>
              </a:ext>
            </a:extLst>
          </p:cNvPr>
          <p:cNvSpPr/>
          <p:nvPr/>
        </p:nvSpPr>
        <p:spPr>
          <a:xfrm>
            <a:off x="1" y="0"/>
            <a:ext cx="3128682" cy="6858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" name="isļíde">
            <a:extLst>
              <a:ext uri="{FF2B5EF4-FFF2-40B4-BE49-F238E27FC236}">
                <a16:creationId xmlns:a16="http://schemas.microsoft.com/office/drawing/2014/main" id="{1FFDB60E-2AFD-40E4-AD83-F710CE0A4EB8}"/>
              </a:ext>
            </a:extLst>
          </p:cNvPr>
          <p:cNvSpPr/>
          <p:nvPr/>
        </p:nvSpPr>
        <p:spPr>
          <a:xfrm>
            <a:off x="673100" y="1130300"/>
            <a:ext cx="10845800" cy="50165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9460" y="1411406"/>
            <a:ext cx="57246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希望系統能有什麼樣的功能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1259542" y="2218541"/>
            <a:ext cx="932932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自動扣點功能</a:t>
            </a: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隊</a:t>
            </a:r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員資料庫</a:t>
            </a:r>
            <a:endParaRPr lang="en-US" altLang="zh-TW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發練球推文功能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291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471C306-DD7F-493A-A454-4DD6956DF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1" y="876654"/>
            <a:ext cx="4876800" cy="5364479"/>
          </a:xfrm>
          <a:prstGeom prst="rect">
            <a:avLst/>
          </a:prstGeom>
        </p:spPr>
      </p:pic>
      <p:sp>
        <p:nvSpPr>
          <p:cNvPr id="13" name="TextBox 508">
            <a:extLst>
              <a:ext uri="{FF2B5EF4-FFF2-40B4-BE49-F238E27FC236}">
                <a16:creationId xmlns:a16="http://schemas.microsoft.com/office/drawing/2014/main" id="{94D32D60-0A3E-4301-919E-ED2808DBB549}"/>
              </a:ext>
            </a:extLst>
          </p:cNvPr>
          <p:cNvSpPr txBox="1"/>
          <p:nvPr/>
        </p:nvSpPr>
        <p:spPr>
          <a:xfrm>
            <a:off x="3003101" y="746760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三极准柔宋" panose="00000500000000000000" pitchFamily="2" charset="-122"/>
              </a:rPr>
              <a:t>Keynote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66EAEFB-58B8-47C4-A7E0-9292E26090BB}"/>
              </a:ext>
            </a:extLst>
          </p:cNvPr>
          <p:cNvGrpSpPr/>
          <p:nvPr/>
        </p:nvGrpSpPr>
        <p:grpSpPr>
          <a:xfrm>
            <a:off x="4042120" y="746760"/>
            <a:ext cx="925822" cy="246221"/>
            <a:chOff x="8396554" y="466819"/>
            <a:chExt cx="925822" cy="246221"/>
          </a:xfrm>
        </p:grpSpPr>
        <p:sp>
          <p:nvSpPr>
            <p:cNvPr id="15" name="TextBox 509">
              <a:extLst>
                <a:ext uri="{FF2B5EF4-FFF2-40B4-BE49-F238E27FC236}">
                  <a16:creationId xmlns:a16="http://schemas.microsoft.com/office/drawing/2014/main" id="{A6F4EF0E-07C5-4F9A-B982-3F2F3445C3BC}"/>
                </a:ext>
              </a:extLst>
            </p:cNvPr>
            <p:cNvSpPr txBox="1"/>
            <p:nvPr/>
          </p:nvSpPr>
          <p:spPr>
            <a:xfrm>
              <a:off x="8398725" y="466819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三极准柔宋" panose="00000500000000000000" pitchFamily="2" charset="-122"/>
                </a:rPr>
                <a:t>Google Slides</a:t>
              </a:r>
            </a:p>
          </p:txBody>
        </p:sp>
        <p:sp>
          <p:nvSpPr>
            <p:cNvPr id="16" name="Oval 1576">
              <a:extLst>
                <a:ext uri="{FF2B5EF4-FFF2-40B4-BE49-F238E27FC236}">
                  <a16:creationId xmlns:a16="http://schemas.microsoft.com/office/drawing/2014/main" id="{B52B51AF-0E91-48A4-AD7C-3623BFFEC76D}"/>
                </a:ext>
              </a:extLst>
            </p:cNvPr>
            <p:cNvSpPr/>
            <p:nvPr/>
          </p:nvSpPr>
          <p:spPr>
            <a:xfrm>
              <a:off x="8396554" y="493760"/>
              <a:ext cx="71903" cy="719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三极准柔宋" panose="00000500000000000000" pitchFamily="2" charset="-122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41E3BFC7-4930-4767-9A3C-882A119A4837}"/>
              </a:ext>
            </a:extLst>
          </p:cNvPr>
          <p:cNvSpPr/>
          <p:nvPr/>
        </p:nvSpPr>
        <p:spPr>
          <a:xfrm>
            <a:off x="510725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E33266-6671-4367-A565-5E536A7BFC86}"/>
              </a:ext>
            </a:extLst>
          </p:cNvPr>
          <p:cNvSpPr/>
          <p:nvPr/>
        </p:nvSpPr>
        <p:spPr>
          <a:xfrm>
            <a:off x="547764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F619F7-17DF-4126-BCE9-6BD8F010EE07}"/>
              </a:ext>
            </a:extLst>
          </p:cNvPr>
          <p:cNvSpPr/>
          <p:nvPr/>
        </p:nvSpPr>
        <p:spPr>
          <a:xfrm>
            <a:off x="5848039" y="6077027"/>
            <a:ext cx="219918" cy="219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42E23CE-4034-4715-9669-9F4A030D92B5}"/>
              </a:ext>
            </a:extLst>
          </p:cNvPr>
          <p:cNvCxnSpPr>
            <a:cxnSpLocks/>
          </p:cNvCxnSpPr>
          <p:nvPr/>
        </p:nvCxnSpPr>
        <p:spPr>
          <a:xfrm>
            <a:off x="11274513" y="1986806"/>
            <a:ext cx="0" cy="1457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80667EC-E8AD-4264-9BCF-FAE14BE9EF7A}"/>
              </a:ext>
            </a:extLst>
          </p:cNvPr>
          <p:cNvCxnSpPr>
            <a:cxnSpLocks/>
          </p:cNvCxnSpPr>
          <p:nvPr/>
        </p:nvCxnSpPr>
        <p:spPr>
          <a:xfrm>
            <a:off x="11289753" y="3703574"/>
            <a:ext cx="0" cy="728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1C62106-6200-4EE1-A7AB-460E74F5A338}"/>
              </a:ext>
            </a:extLst>
          </p:cNvPr>
          <p:cNvSpPr/>
          <p:nvPr/>
        </p:nvSpPr>
        <p:spPr>
          <a:xfrm>
            <a:off x="683693" y="3905503"/>
            <a:ext cx="67056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485E11-7577-4D87-90EF-A6D422D1CB85}"/>
              </a:ext>
            </a:extLst>
          </p:cNvPr>
          <p:cNvSpPr txBox="1"/>
          <p:nvPr/>
        </p:nvSpPr>
        <p:spPr>
          <a:xfrm>
            <a:off x="828473" y="3905503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1369E7-3A57-44FD-B8D7-49D471767744}"/>
              </a:ext>
            </a:extLst>
          </p:cNvPr>
          <p:cNvSpPr txBox="1"/>
          <p:nvPr/>
        </p:nvSpPr>
        <p:spPr>
          <a:xfrm>
            <a:off x="842871" y="6084299"/>
            <a:ext cx="385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SA REPORT</a:t>
            </a:r>
            <a:endParaRPr lang="zh-CN" altLang="en-US" sz="11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7542" r="22322" b="134"/>
          <a:stretch/>
        </p:blipFill>
        <p:spPr>
          <a:xfrm>
            <a:off x="7282860" y="792601"/>
            <a:ext cx="3912835" cy="5553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051638-C218-4AE9-8F5E-14E66864DAAD}"/>
              </a:ext>
            </a:extLst>
          </p:cNvPr>
          <p:cNvSpPr txBox="1"/>
          <p:nvPr/>
        </p:nvSpPr>
        <p:spPr>
          <a:xfrm>
            <a:off x="3692713" y="3905503"/>
            <a:ext cx="78155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657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1A66957-3913-47AE-A59B-E02375E3AD6F}"/>
              </a:ext>
            </a:extLst>
          </p:cNvPr>
          <p:cNvSpPr txBox="1"/>
          <p:nvPr/>
        </p:nvSpPr>
        <p:spPr>
          <a:xfrm>
            <a:off x="0" y="342617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Contents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B2B11D-2117-43DC-A311-69DEBDE82386}"/>
              </a:ext>
            </a:extLst>
          </p:cNvPr>
          <p:cNvSpPr/>
          <p:nvPr/>
        </p:nvSpPr>
        <p:spPr>
          <a:xfrm>
            <a:off x="2731625" y="2521353"/>
            <a:ext cx="8113853" cy="310896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46BE1B6-3FDB-46FF-BA82-6080073A8C62}"/>
              </a:ext>
            </a:extLst>
          </p:cNvPr>
          <p:cNvSpPr>
            <a:spLocks noChangeAspect="1"/>
          </p:cNvSpPr>
          <p:nvPr/>
        </p:nvSpPr>
        <p:spPr>
          <a:xfrm>
            <a:off x="1139429" y="2521353"/>
            <a:ext cx="3108960" cy="3108960"/>
          </a:xfrm>
          <a:prstGeom prst="ellipse">
            <a:avLst/>
          </a:prstGeom>
          <a:blipFill dpi="0" rotWithShape="1">
            <a:blip r:embed="rId2"/>
            <a:srcRect/>
            <a:stretch>
              <a:fillRect l="-23322" r="-2313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6" name="íṩļîde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5070384" y="3200416"/>
            <a:ext cx="837902" cy="8416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 dirty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42" name="íṣ1íďè">
            <a:extLst>
              <a:ext uri="{FF2B5EF4-FFF2-40B4-BE49-F238E27FC236}">
                <a16:creationId xmlns:a16="http://schemas.microsoft.com/office/drawing/2014/main" id="{077E210A-6337-4130-8537-978D3C8F5506}"/>
              </a:ext>
            </a:extLst>
          </p:cNvPr>
          <p:cNvSpPr/>
          <p:nvPr/>
        </p:nvSpPr>
        <p:spPr bwMode="auto">
          <a:xfrm>
            <a:off x="5276453" y="3462883"/>
            <a:ext cx="425763" cy="316677"/>
          </a:xfrm>
          <a:custGeom>
            <a:avLst/>
            <a:gdLst>
              <a:gd name="T0" fmla="*/ 4546 w 5369"/>
              <a:gd name="T1" fmla="*/ 1300 h 4000"/>
              <a:gd name="T2" fmla="*/ 3316 w 5369"/>
              <a:gd name="T3" fmla="*/ 496 h 4000"/>
              <a:gd name="T4" fmla="*/ 2270 w 5369"/>
              <a:gd name="T5" fmla="*/ 0 h 4000"/>
              <a:gd name="T6" fmla="*/ 1450 w 5369"/>
              <a:gd name="T7" fmla="*/ 277 h 4000"/>
              <a:gd name="T8" fmla="*/ 1018 w 5369"/>
              <a:gd name="T9" fmla="*/ 843 h 4000"/>
              <a:gd name="T10" fmla="*/ 324 w 5369"/>
              <a:gd name="T11" fmla="*/ 1382 h 4000"/>
              <a:gd name="T12" fmla="*/ 0 w 5369"/>
              <a:gd name="T13" fmla="*/ 2361 h 4000"/>
              <a:gd name="T14" fmla="*/ 1639 w 5369"/>
              <a:gd name="T15" fmla="*/ 4000 h 4000"/>
              <a:gd name="T16" fmla="*/ 3954 w 5369"/>
              <a:gd name="T17" fmla="*/ 4000 h 4000"/>
              <a:gd name="T18" fmla="*/ 5369 w 5369"/>
              <a:gd name="T19" fmla="*/ 2585 h 4000"/>
              <a:gd name="T20" fmla="*/ 4546 w 5369"/>
              <a:gd name="T21" fmla="*/ 1300 h 4000"/>
              <a:gd name="T22" fmla="*/ 3954 w 5369"/>
              <a:gd name="T23" fmla="*/ 3467 h 4000"/>
              <a:gd name="T24" fmla="*/ 1639 w 5369"/>
              <a:gd name="T25" fmla="*/ 3467 h 4000"/>
              <a:gd name="T26" fmla="*/ 533 w 5369"/>
              <a:gd name="T27" fmla="*/ 2361 h 4000"/>
              <a:gd name="T28" fmla="*/ 1307 w 5369"/>
              <a:gd name="T29" fmla="*/ 1305 h 4000"/>
              <a:gd name="T30" fmla="*/ 1484 w 5369"/>
              <a:gd name="T31" fmla="*/ 1125 h 4000"/>
              <a:gd name="T32" fmla="*/ 2270 w 5369"/>
              <a:gd name="T33" fmla="*/ 534 h 4000"/>
              <a:gd name="T34" fmla="*/ 2963 w 5369"/>
              <a:gd name="T35" fmla="*/ 917 h 4000"/>
              <a:gd name="T36" fmla="*/ 3232 w 5369"/>
              <a:gd name="T37" fmla="*/ 1039 h 4000"/>
              <a:gd name="T38" fmla="*/ 3354 w 5369"/>
              <a:gd name="T39" fmla="*/ 1029 h 4000"/>
              <a:gd name="T40" fmla="*/ 4077 w 5369"/>
              <a:gd name="T41" fmla="*/ 1574 h 4000"/>
              <a:gd name="T42" fmla="*/ 4245 w 5369"/>
              <a:gd name="T43" fmla="*/ 1753 h 4000"/>
              <a:gd name="T44" fmla="*/ 4836 w 5369"/>
              <a:gd name="T45" fmla="*/ 2585 h 4000"/>
              <a:gd name="T46" fmla="*/ 3954 w 5369"/>
              <a:gd name="T47" fmla="*/ 3467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69" h="4000">
                <a:moveTo>
                  <a:pt x="4546" y="1300"/>
                </a:moveTo>
                <a:cubicBezTo>
                  <a:pt x="4347" y="808"/>
                  <a:pt x="3857" y="479"/>
                  <a:pt x="3316" y="496"/>
                </a:cubicBezTo>
                <a:cubicBezTo>
                  <a:pt x="3060" y="183"/>
                  <a:pt x="2680" y="0"/>
                  <a:pt x="2270" y="0"/>
                </a:cubicBezTo>
                <a:cubicBezTo>
                  <a:pt x="1971" y="0"/>
                  <a:pt x="1687" y="96"/>
                  <a:pt x="1450" y="277"/>
                </a:cubicBezTo>
                <a:cubicBezTo>
                  <a:pt x="1258" y="424"/>
                  <a:pt x="1108" y="621"/>
                  <a:pt x="1018" y="843"/>
                </a:cubicBezTo>
                <a:cubicBezTo>
                  <a:pt x="742" y="956"/>
                  <a:pt x="505" y="1140"/>
                  <a:pt x="324" y="1382"/>
                </a:cubicBezTo>
                <a:cubicBezTo>
                  <a:pt x="112" y="1666"/>
                  <a:pt x="0" y="2005"/>
                  <a:pt x="0" y="2361"/>
                </a:cubicBezTo>
                <a:cubicBezTo>
                  <a:pt x="0" y="3265"/>
                  <a:pt x="735" y="4000"/>
                  <a:pt x="1639" y="4000"/>
                </a:cubicBezTo>
                <a:lnTo>
                  <a:pt x="3954" y="4000"/>
                </a:lnTo>
                <a:cubicBezTo>
                  <a:pt x="4734" y="4000"/>
                  <a:pt x="5369" y="3366"/>
                  <a:pt x="5369" y="2585"/>
                </a:cubicBezTo>
                <a:cubicBezTo>
                  <a:pt x="5369" y="2030"/>
                  <a:pt x="5043" y="1529"/>
                  <a:pt x="4546" y="1300"/>
                </a:cubicBezTo>
                <a:close/>
                <a:moveTo>
                  <a:pt x="3954" y="3467"/>
                </a:moveTo>
                <a:lnTo>
                  <a:pt x="1639" y="3467"/>
                </a:lnTo>
                <a:cubicBezTo>
                  <a:pt x="1030" y="3467"/>
                  <a:pt x="533" y="2971"/>
                  <a:pt x="533" y="2361"/>
                </a:cubicBezTo>
                <a:cubicBezTo>
                  <a:pt x="533" y="1875"/>
                  <a:pt x="844" y="1451"/>
                  <a:pt x="1307" y="1305"/>
                </a:cubicBezTo>
                <a:cubicBezTo>
                  <a:pt x="1393" y="1279"/>
                  <a:pt x="1459" y="1211"/>
                  <a:pt x="1484" y="1125"/>
                </a:cubicBezTo>
                <a:cubicBezTo>
                  <a:pt x="1584" y="777"/>
                  <a:pt x="1907" y="534"/>
                  <a:pt x="2270" y="534"/>
                </a:cubicBezTo>
                <a:cubicBezTo>
                  <a:pt x="2553" y="534"/>
                  <a:pt x="2812" y="677"/>
                  <a:pt x="2963" y="917"/>
                </a:cubicBezTo>
                <a:cubicBezTo>
                  <a:pt x="3020" y="1008"/>
                  <a:pt x="3126" y="1056"/>
                  <a:pt x="3232" y="1039"/>
                </a:cubicBezTo>
                <a:cubicBezTo>
                  <a:pt x="3273" y="1032"/>
                  <a:pt x="3314" y="1029"/>
                  <a:pt x="3354" y="1029"/>
                </a:cubicBezTo>
                <a:cubicBezTo>
                  <a:pt x="3688" y="1029"/>
                  <a:pt x="3986" y="1253"/>
                  <a:pt x="4077" y="1574"/>
                </a:cubicBezTo>
                <a:cubicBezTo>
                  <a:pt x="4100" y="1658"/>
                  <a:pt x="4163" y="1724"/>
                  <a:pt x="4245" y="1753"/>
                </a:cubicBezTo>
                <a:cubicBezTo>
                  <a:pt x="4598" y="1877"/>
                  <a:pt x="4836" y="2211"/>
                  <a:pt x="4836" y="2585"/>
                </a:cubicBezTo>
                <a:cubicBezTo>
                  <a:pt x="4836" y="3072"/>
                  <a:pt x="4440" y="3467"/>
                  <a:pt x="3954" y="3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1" name="ïṩliḓê">
            <a:extLst>
              <a:ext uri="{FF2B5EF4-FFF2-40B4-BE49-F238E27FC236}">
                <a16:creationId xmlns:a16="http://schemas.microsoft.com/office/drawing/2014/main" id="{EE1A5485-370F-40B4-AFE0-8703529F8833}"/>
              </a:ext>
            </a:extLst>
          </p:cNvPr>
          <p:cNvGrpSpPr/>
          <p:nvPr/>
        </p:nvGrpSpPr>
        <p:grpSpPr>
          <a:xfrm>
            <a:off x="5017504" y="4249952"/>
            <a:ext cx="936877" cy="855653"/>
            <a:chOff x="1876035" y="4832539"/>
            <a:chExt cx="1193467" cy="1089997"/>
          </a:xfrm>
        </p:grpSpPr>
        <p:sp>
          <p:nvSpPr>
            <p:cNvPr id="34" name="iṣļíḋê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01</a:t>
              </a:r>
            </a:p>
          </p:txBody>
        </p:sp>
        <p:sp>
          <p:nvSpPr>
            <p:cNvPr id="35" name="ïšľïḓé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需求背景</a:t>
              </a:r>
              <a:endPara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32" name="íṩľîďé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7830983" y="3200416"/>
            <a:ext cx="837902" cy="841612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 dirty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40" name="is1iḑè">
            <a:extLst>
              <a:ext uri="{FF2B5EF4-FFF2-40B4-BE49-F238E27FC236}">
                <a16:creationId xmlns:a16="http://schemas.microsoft.com/office/drawing/2014/main" id="{B669E62F-BEC5-456C-B2C6-FA21793F1B04}"/>
              </a:ext>
            </a:extLst>
          </p:cNvPr>
          <p:cNvSpPr/>
          <p:nvPr/>
        </p:nvSpPr>
        <p:spPr bwMode="auto">
          <a:xfrm>
            <a:off x="8037052" y="3419084"/>
            <a:ext cx="425765" cy="404276"/>
          </a:xfrm>
          <a:custGeom>
            <a:avLst/>
            <a:gdLst>
              <a:gd name="T0" fmla="*/ 4799 w 6135"/>
              <a:gd name="T1" fmla="*/ 5819 h 5834"/>
              <a:gd name="T2" fmla="*/ 4654 w 6135"/>
              <a:gd name="T3" fmla="*/ 5772 h 5834"/>
              <a:gd name="T4" fmla="*/ 3067 w 6135"/>
              <a:gd name="T5" fmla="*/ 4619 h 5834"/>
              <a:gd name="T6" fmla="*/ 1480 w 6135"/>
              <a:gd name="T7" fmla="*/ 5772 h 5834"/>
              <a:gd name="T8" fmla="*/ 1192 w 6135"/>
              <a:gd name="T9" fmla="*/ 5772 h 5834"/>
              <a:gd name="T10" fmla="*/ 1103 w 6135"/>
              <a:gd name="T11" fmla="*/ 5498 h 5834"/>
              <a:gd name="T12" fmla="*/ 1709 w 6135"/>
              <a:gd name="T13" fmla="*/ 3632 h 5834"/>
              <a:gd name="T14" fmla="*/ 122 w 6135"/>
              <a:gd name="T15" fmla="*/ 2479 h 5834"/>
              <a:gd name="T16" fmla="*/ 33 w 6135"/>
              <a:gd name="T17" fmla="*/ 2205 h 5834"/>
              <a:gd name="T18" fmla="*/ 266 w 6135"/>
              <a:gd name="T19" fmla="*/ 2035 h 5834"/>
              <a:gd name="T20" fmla="*/ 2228 w 6135"/>
              <a:gd name="T21" fmla="*/ 2035 h 5834"/>
              <a:gd name="T22" fmla="*/ 2834 w 6135"/>
              <a:gd name="T23" fmla="*/ 170 h 5834"/>
              <a:gd name="T24" fmla="*/ 3067 w 6135"/>
              <a:gd name="T25" fmla="*/ 0 h 5834"/>
              <a:gd name="T26" fmla="*/ 3301 w 6135"/>
              <a:gd name="T27" fmla="*/ 170 h 5834"/>
              <a:gd name="T28" fmla="*/ 3907 w 6135"/>
              <a:gd name="T29" fmla="*/ 2035 h 5834"/>
              <a:gd name="T30" fmla="*/ 5868 w 6135"/>
              <a:gd name="T31" fmla="*/ 2035 h 5834"/>
              <a:gd name="T32" fmla="*/ 6102 w 6135"/>
              <a:gd name="T33" fmla="*/ 2205 h 5834"/>
              <a:gd name="T34" fmla="*/ 6013 w 6135"/>
              <a:gd name="T35" fmla="*/ 2479 h 5834"/>
              <a:gd name="T36" fmla="*/ 4426 w 6135"/>
              <a:gd name="T37" fmla="*/ 3632 h 5834"/>
              <a:gd name="T38" fmla="*/ 5032 w 6135"/>
              <a:gd name="T39" fmla="*/ 5498 h 5834"/>
              <a:gd name="T40" fmla="*/ 4943 w 6135"/>
              <a:gd name="T41" fmla="*/ 5772 h 5834"/>
              <a:gd name="T42" fmla="*/ 4799 w 6135"/>
              <a:gd name="T43" fmla="*/ 5819 h 5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35" h="5834">
                <a:moveTo>
                  <a:pt x="4799" y="5819"/>
                </a:moveTo>
                <a:cubicBezTo>
                  <a:pt x="4748" y="5819"/>
                  <a:pt x="4697" y="5803"/>
                  <a:pt x="4654" y="5772"/>
                </a:cubicBezTo>
                <a:lnTo>
                  <a:pt x="3067" y="4619"/>
                </a:lnTo>
                <a:lnTo>
                  <a:pt x="1480" y="5772"/>
                </a:lnTo>
                <a:cubicBezTo>
                  <a:pt x="1394" y="5834"/>
                  <a:pt x="1278" y="5834"/>
                  <a:pt x="1192" y="5772"/>
                </a:cubicBezTo>
                <a:cubicBezTo>
                  <a:pt x="1106" y="5709"/>
                  <a:pt x="1070" y="5599"/>
                  <a:pt x="1103" y="5498"/>
                </a:cubicBezTo>
                <a:lnTo>
                  <a:pt x="1709" y="3632"/>
                </a:lnTo>
                <a:lnTo>
                  <a:pt x="122" y="2479"/>
                </a:lnTo>
                <a:cubicBezTo>
                  <a:pt x="36" y="2416"/>
                  <a:pt x="0" y="2306"/>
                  <a:pt x="33" y="2205"/>
                </a:cubicBezTo>
                <a:cubicBezTo>
                  <a:pt x="66" y="2104"/>
                  <a:pt x="160" y="2035"/>
                  <a:pt x="266" y="2035"/>
                </a:cubicBezTo>
                <a:lnTo>
                  <a:pt x="2228" y="2035"/>
                </a:lnTo>
                <a:lnTo>
                  <a:pt x="2834" y="170"/>
                </a:lnTo>
                <a:cubicBezTo>
                  <a:pt x="2867" y="68"/>
                  <a:pt x="2961" y="0"/>
                  <a:pt x="3067" y="0"/>
                </a:cubicBezTo>
                <a:cubicBezTo>
                  <a:pt x="3173" y="0"/>
                  <a:pt x="3268" y="68"/>
                  <a:pt x="3301" y="170"/>
                </a:cubicBezTo>
                <a:lnTo>
                  <a:pt x="3907" y="2035"/>
                </a:lnTo>
                <a:lnTo>
                  <a:pt x="5868" y="2035"/>
                </a:lnTo>
                <a:cubicBezTo>
                  <a:pt x="5975" y="2035"/>
                  <a:pt x="6069" y="2104"/>
                  <a:pt x="6102" y="2205"/>
                </a:cubicBezTo>
                <a:cubicBezTo>
                  <a:pt x="6135" y="2306"/>
                  <a:pt x="6099" y="2416"/>
                  <a:pt x="6013" y="2479"/>
                </a:cubicBezTo>
                <a:lnTo>
                  <a:pt x="4426" y="3632"/>
                </a:lnTo>
                <a:lnTo>
                  <a:pt x="5032" y="5498"/>
                </a:lnTo>
                <a:cubicBezTo>
                  <a:pt x="5065" y="5599"/>
                  <a:pt x="5029" y="5709"/>
                  <a:pt x="4943" y="5772"/>
                </a:cubicBezTo>
                <a:cubicBezTo>
                  <a:pt x="4900" y="5803"/>
                  <a:pt x="4849" y="5819"/>
                  <a:pt x="4799" y="58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3" name="ísḷîḓé">
            <a:extLst>
              <a:ext uri="{FF2B5EF4-FFF2-40B4-BE49-F238E27FC236}">
                <a16:creationId xmlns:a16="http://schemas.microsoft.com/office/drawing/2014/main" id="{EDA07D4E-0DEE-4625-874A-6A5E60DDA991}"/>
              </a:ext>
            </a:extLst>
          </p:cNvPr>
          <p:cNvGrpSpPr/>
          <p:nvPr/>
        </p:nvGrpSpPr>
        <p:grpSpPr>
          <a:xfrm>
            <a:off x="7778104" y="4249952"/>
            <a:ext cx="936877" cy="855653"/>
            <a:chOff x="1876035" y="4832539"/>
            <a:chExt cx="1193467" cy="1089997"/>
          </a:xfrm>
        </p:grpSpPr>
        <p:sp>
          <p:nvSpPr>
            <p:cNvPr id="30" name="isḷïďe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03</a:t>
              </a:r>
            </a:p>
          </p:txBody>
        </p:sp>
        <p:sp>
          <p:nvSpPr>
            <p:cNvPr id="31" name="ïṥlîḓe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定義問題</a:t>
              </a:r>
              <a:endPara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28" name="íṡlîḓê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6472593" y="3200416"/>
            <a:ext cx="837903" cy="8416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39" name="iṥḷiḋé">
            <a:extLst>
              <a:ext uri="{FF2B5EF4-FFF2-40B4-BE49-F238E27FC236}">
                <a16:creationId xmlns:a16="http://schemas.microsoft.com/office/drawing/2014/main" id="{8887A3ED-FED8-4425-AD61-4043EA8B23E0}"/>
              </a:ext>
            </a:extLst>
          </p:cNvPr>
          <p:cNvSpPr/>
          <p:nvPr/>
        </p:nvSpPr>
        <p:spPr bwMode="auto">
          <a:xfrm>
            <a:off x="6719412" y="3448662"/>
            <a:ext cx="344241" cy="345123"/>
          </a:xfrm>
          <a:custGeom>
            <a:avLst/>
            <a:gdLst>
              <a:gd name="connsiteX0" fmla="*/ 283655 w 606580"/>
              <a:gd name="connsiteY0" fmla="*/ 180789 h 608133"/>
              <a:gd name="connsiteX1" fmla="*/ 463969 w 606580"/>
              <a:gd name="connsiteY1" fmla="*/ 329895 h 608133"/>
              <a:gd name="connsiteX2" fmla="*/ 467288 w 606580"/>
              <a:gd name="connsiteY2" fmla="*/ 329803 h 608133"/>
              <a:gd name="connsiteX3" fmla="*/ 606580 w 606580"/>
              <a:gd name="connsiteY3" fmla="*/ 468968 h 608133"/>
              <a:gd name="connsiteX4" fmla="*/ 467288 w 606580"/>
              <a:gd name="connsiteY4" fmla="*/ 608133 h 608133"/>
              <a:gd name="connsiteX5" fmla="*/ 92278 w 606580"/>
              <a:gd name="connsiteY5" fmla="*/ 608133 h 608133"/>
              <a:gd name="connsiteX6" fmla="*/ 0 w 606580"/>
              <a:gd name="connsiteY6" fmla="*/ 508177 h 608133"/>
              <a:gd name="connsiteX7" fmla="*/ 100113 w 606580"/>
              <a:gd name="connsiteY7" fmla="*/ 408221 h 608133"/>
              <a:gd name="connsiteX8" fmla="*/ 105829 w 606580"/>
              <a:gd name="connsiteY8" fmla="*/ 408774 h 608133"/>
              <a:gd name="connsiteX9" fmla="*/ 100113 w 606580"/>
              <a:gd name="connsiteY9" fmla="*/ 364042 h 608133"/>
              <a:gd name="connsiteX10" fmla="*/ 283655 w 606580"/>
              <a:gd name="connsiteY10" fmla="*/ 180789 h 608133"/>
              <a:gd name="connsiteX11" fmla="*/ 399230 w 606580"/>
              <a:gd name="connsiteY11" fmla="*/ 97945 h 608133"/>
              <a:gd name="connsiteX12" fmla="*/ 506377 w 606580"/>
              <a:gd name="connsiteY12" fmla="*/ 204910 h 608133"/>
              <a:gd name="connsiteX13" fmla="*/ 476133 w 606580"/>
              <a:gd name="connsiteY13" fmla="*/ 235195 h 608133"/>
              <a:gd name="connsiteX14" fmla="*/ 445888 w 606580"/>
              <a:gd name="connsiteY14" fmla="*/ 204910 h 608133"/>
              <a:gd name="connsiteX15" fmla="*/ 399230 w 606580"/>
              <a:gd name="connsiteY15" fmla="*/ 158424 h 608133"/>
              <a:gd name="connsiteX16" fmla="*/ 368986 w 606580"/>
              <a:gd name="connsiteY16" fmla="*/ 128230 h 608133"/>
              <a:gd name="connsiteX17" fmla="*/ 399230 w 606580"/>
              <a:gd name="connsiteY17" fmla="*/ 97945 h 608133"/>
              <a:gd name="connsiteX18" fmla="*/ 403459 w 606580"/>
              <a:gd name="connsiteY18" fmla="*/ 0 h 608133"/>
              <a:gd name="connsiteX19" fmla="*/ 403552 w 606580"/>
              <a:gd name="connsiteY19" fmla="*/ 0 h 608133"/>
              <a:gd name="connsiteX20" fmla="*/ 604533 w 606580"/>
              <a:gd name="connsiteY20" fmla="*/ 200633 h 608133"/>
              <a:gd name="connsiteX21" fmla="*/ 574294 w 606580"/>
              <a:gd name="connsiteY21" fmla="*/ 230820 h 608133"/>
              <a:gd name="connsiteX22" fmla="*/ 574201 w 606580"/>
              <a:gd name="connsiteY22" fmla="*/ 230820 h 608133"/>
              <a:gd name="connsiteX23" fmla="*/ 543962 w 606580"/>
              <a:gd name="connsiteY23" fmla="*/ 200633 h 608133"/>
              <a:gd name="connsiteX24" fmla="*/ 403552 w 606580"/>
              <a:gd name="connsiteY24" fmla="*/ 60466 h 608133"/>
              <a:gd name="connsiteX25" fmla="*/ 403459 w 606580"/>
              <a:gd name="connsiteY25" fmla="*/ 60466 h 608133"/>
              <a:gd name="connsiteX26" fmla="*/ 373220 w 606580"/>
              <a:gd name="connsiteY26" fmla="*/ 30187 h 608133"/>
              <a:gd name="connsiteX27" fmla="*/ 403459 w 606580"/>
              <a:gd name="connsiteY27" fmla="*/ 0 h 60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8133">
                <a:moveTo>
                  <a:pt x="283655" y="180789"/>
                </a:moveTo>
                <a:cubicBezTo>
                  <a:pt x="373351" y="180789"/>
                  <a:pt x="447929" y="245034"/>
                  <a:pt x="463969" y="329895"/>
                </a:cubicBezTo>
                <a:cubicBezTo>
                  <a:pt x="465075" y="329895"/>
                  <a:pt x="466089" y="329803"/>
                  <a:pt x="467288" y="329803"/>
                </a:cubicBezTo>
                <a:cubicBezTo>
                  <a:pt x="544263" y="329803"/>
                  <a:pt x="606580" y="392022"/>
                  <a:pt x="606580" y="468968"/>
                </a:cubicBezTo>
                <a:cubicBezTo>
                  <a:pt x="606580" y="545730"/>
                  <a:pt x="544263" y="608133"/>
                  <a:pt x="467288" y="608133"/>
                </a:cubicBezTo>
                <a:lnTo>
                  <a:pt x="92278" y="608133"/>
                </a:lnTo>
                <a:cubicBezTo>
                  <a:pt x="40101" y="604636"/>
                  <a:pt x="0" y="561101"/>
                  <a:pt x="0" y="508177"/>
                </a:cubicBezTo>
                <a:cubicBezTo>
                  <a:pt x="0" y="452953"/>
                  <a:pt x="44802" y="408221"/>
                  <a:pt x="100113" y="408221"/>
                </a:cubicBezTo>
                <a:cubicBezTo>
                  <a:pt x="102049" y="408221"/>
                  <a:pt x="103893" y="408589"/>
                  <a:pt x="105829" y="408774"/>
                </a:cubicBezTo>
                <a:cubicBezTo>
                  <a:pt x="102234" y="394415"/>
                  <a:pt x="100113" y="379505"/>
                  <a:pt x="100113" y="364042"/>
                </a:cubicBezTo>
                <a:cubicBezTo>
                  <a:pt x="100113" y="262797"/>
                  <a:pt x="182251" y="180789"/>
                  <a:pt x="283655" y="180789"/>
                </a:cubicBezTo>
                <a:close/>
                <a:moveTo>
                  <a:pt x="399230" y="97945"/>
                </a:moveTo>
                <a:cubicBezTo>
                  <a:pt x="458336" y="97945"/>
                  <a:pt x="506377" y="145997"/>
                  <a:pt x="506377" y="204910"/>
                </a:cubicBezTo>
                <a:cubicBezTo>
                  <a:pt x="506377" y="221664"/>
                  <a:pt x="492822" y="235195"/>
                  <a:pt x="476133" y="235195"/>
                </a:cubicBezTo>
                <a:cubicBezTo>
                  <a:pt x="459443" y="235195"/>
                  <a:pt x="445888" y="221664"/>
                  <a:pt x="445888" y="204910"/>
                </a:cubicBezTo>
                <a:cubicBezTo>
                  <a:pt x="445888" y="179227"/>
                  <a:pt x="424957" y="158424"/>
                  <a:pt x="399230" y="158424"/>
                </a:cubicBezTo>
                <a:cubicBezTo>
                  <a:pt x="382541" y="158424"/>
                  <a:pt x="368986" y="144892"/>
                  <a:pt x="368986" y="128230"/>
                </a:cubicBezTo>
                <a:cubicBezTo>
                  <a:pt x="368986" y="111477"/>
                  <a:pt x="382541" y="97945"/>
                  <a:pt x="399230" y="97945"/>
                </a:cubicBezTo>
                <a:close/>
                <a:moveTo>
                  <a:pt x="403459" y="0"/>
                </a:moveTo>
                <a:lnTo>
                  <a:pt x="403552" y="0"/>
                </a:lnTo>
                <a:cubicBezTo>
                  <a:pt x="514276" y="0"/>
                  <a:pt x="604441" y="90009"/>
                  <a:pt x="604533" y="200633"/>
                </a:cubicBezTo>
                <a:cubicBezTo>
                  <a:pt x="604533" y="217291"/>
                  <a:pt x="590981" y="230820"/>
                  <a:pt x="574294" y="230820"/>
                </a:cubicBezTo>
                <a:lnTo>
                  <a:pt x="574201" y="230820"/>
                </a:lnTo>
                <a:cubicBezTo>
                  <a:pt x="557514" y="230820"/>
                  <a:pt x="543962" y="217291"/>
                  <a:pt x="543962" y="200633"/>
                </a:cubicBezTo>
                <a:cubicBezTo>
                  <a:pt x="543962" y="123325"/>
                  <a:pt x="480902" y="60466"/>
                  <a:pt x="403552" y="60466"/>
                </a:cubicBezTo>
                <a:lnTo>
                  <a:pt x="403459" y="60466"/>
                </a:lnTo>
                <a:cubicBezTo>
                  <a:pt x="386772" y="60466"/>
                  <a:pt x="373220" y="46937"/>
                  <a:pt x="373220" y="30187"/>
                </a:cubicBezTo>
                <a:cubicBezTo>
                  <a:pt x="373220" y="13529"/>
                  <a:pt x="386772" y="0"/>
                  <a:pt x="4034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5" name="íṡḷîdè">
            <a:extLst>
              <a:ext uri="{FF2B5EF4-FFF2-40B4-BE49-F238E27FC236}">
                <a16:creationId xmlns:a16="http://schemas.microsoft.com/office/drawing/2014/main" id="{28A5B20A-E1D6-4865-9EA8-CF50EB3F5BD4}"/>
              </a:ext>
            </a:extLst>
          </p:cNvPr>
          <p:cNvGrpSpPr/>
          <p:nvPr/>
        </p:nvGrpSpPr>
        <p:grpSpPr>
          <a:xfrm>
            <a:off x="6419714" y="4249952"/>
            <a:ext cx="936877" cy="855653"/>
            <a:chOff x="1876035" y="4832539"/>
            <a:chExt cx="1193467" cy="1089997"/>
          </a:xfrm>
        </p:grpSpPr>
        <p:sp>
          <p:nvSpPr>
            <p:cNvPr id="26" name="îŝḷíḋê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02</a:t>
              </a:r>
            </a:p>
          </p:txBody>
        </p:sp>
        <p:sp>
          <p:nvSpPr>
            <p:cNvPr id="27" name="íš1íde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876035" y="5470104"/>
              <a:ext cx="1193467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搜集需求</a:t>
              </a:r>
              <a:endParaRPr lang="en-US" altLang="zh-CN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sp>
        <p:nvSpPr>
          <p:cNvPr id="24" name="işḻide">
            <a:extLst>
              <a:ext uri="{FF2B5EF4-FFF2-40B4-BE49-F238E27FC236}">
                <a16:creationId xmlns:a16="http://schemas.microsoft.com/office/drawing/2014/main" id="{679899D2-E714-4138-A470-7639B16C95F6}"/>
              </a:ext>
            </a:extLst>
          </p:cNvPr>
          <p:cNvSpPr/>
          <p:nvPr/>
        </p:nvSpPr>
        <p:spPr bwMode="auto">
          <a:xfrm>
            <a:off x="9185579" y="3200416"/>
            <a:ext cx="837903" cy="8416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schemeClr val="tx1"/>
              </a:solidFill>
              <a:latin typeface="三极准柔宋" panose="00000500000000000000" pitchFamily="2" charset="-122"/>
            </a:endParaRPr>
          </a:p>
        </p:txBody>
      </p:sp>
      <p:sp>
        <p:nvSpPr>
          <p:cNvPr id="41" name="iŝḷíḍé">
            <a:extLst>
              <a:ext uri="{FF2B5EF4-FFF2-40B4-BE49-F238E27FC236}">
                <a16:creationId xmlns:a16="http://schemas.microsoft.com/office/drawing/2014/main" id="{8887A3ED-FED8-4425-AD61-4043EA8B23E0}"/>
              </a:ext>
            </a:extLst>
          </p:cNvPr>
          <p:cNvSpPr/>
          <p:nvPr/>
        </p:nvSpPr>
        <p:spPr bwMode="auto">
          <a:xfrm>
            <a:off x="9378526" y="3426260"/>
            <a:ext cx="451984" cy="389927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三极准柔宋" panose="00000500000000000000" pitchFamily="2" charset="-122"/>
            </a:endParaRPr>
          </a:p>
        </p:txBody>
      </p:sp>
      <p:grpSp>
        <p:nvGrpSpPr>
          <p:cNvPr id="17" name="i$ḷîďe">
            <a:extLst>
              <a:ext uri="{FF2B5EF4-FFF2-40B4-BE49-F238E27FC236}">
                <a16:creationId xmlns:a16="http://schemas.microsoft.com/office/drawing/2014/main" id="{F454FCE1-F7B8-404A-885E-2AF11031E16F}"/>
              </a:ext>
            </a:extLst>
          </p:cNvPr>
          <p:cNvGrpSpPr/>
          <p:nvPr/>
        </p:nvGrpSpPr>
        <p:grpSpPr>
          <a:xfrm>
            <a:off x="9013902" y="4249952"/>
            <a:ext cx="1174476" cy="855653"/>
            <a:chOff x="1724700" y="4832539"/>
            <a:chExt cx="1496139" cy="1089997"/>
          </a:xfrm>
        </p:grpSpPr>
        <p:sp>
          <p:nvSpPr>
            <p:cNvPr id="22" name="îṡľiḋê">
              <a:extLst>
                <a:ext uri="{FF2B5EF4-FFF2-40B4-BE49-F238E27FC236}">
                  <a16:creationId xmlns:a16="http://schemas.microsoft.com/office/drawing/2014/main" id="{E4E3EAFC-D4D9-4B62-A60F-220C199D46C7}"/>
                </a:ext>
              </a:extLst>
            </p:cNvPr>
            <p:cNvSpPr txBox="1"/>
            <p:nvPr/>
          </p:nvSpPr>
          <p:spPr bwMode="auto">
            <a:xfrm>
              <a:off x="2037393" y="4832539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8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04</a:t>
              </a:r>
            </a:p>
          </p:txBody>
        </p:sp>
        <p:sp>
          <p:nvSpPr>
            <p:cNvPr id="23" name="îsḷidè">
              <a:extLst>
                <a:ext uri="{FF2B5EF4-FFF2-40B4-BE49-F238E27FC236}">
                  <a16:creationId xmlns:a16="http://schemas.microsoft.com/office/drawing/2014/main" id="{3495B739-E5A7-4F4A-95FD-24BDFE4B18B1}"/>
                </a:ext>
              </a:extLst>
            </p:cNvPr>
            <p:cNvSpPr txBox="1"/>
            <p:nvPr/>
          </p:nvSpPr>
          <p:spPr bwMode="auto">
            <a:xfrm>
              <a:off x="1724700" y="5470104"/>
              <a:ext cx="1496139" cy="4524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400" b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可行性評估</a:t>
              </a:r>
              <a:endParaRPr lang="en-US" altLang="zh-CN" sz="1400" b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57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EEF1-A50F-462A-8654-83319569E4D4}"/>
              </a:ext>
            </a:extLst>
          </p:cNvPr>
          <p:cNvSpPr txBox="1"/>
          <p:nvPr/>
        </p:nvSpPr>
        <p:spPr>
          <a:xfrm rot="21184148">
            <a:off x="4852749" y="1110666"/>
            <a:ext cx="871950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CEE8E4"/>
                </a:solidFill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SOON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804EFB-480B-4193-9997-DF18D85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0" y="-462953"/>
            <a:ext cx="5762115" cy="63383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1" name="îṩ1îde">
            <a:extLst>
              <a:ext uri="{FF2B5EF4-FFF2-40B4-BE49-F238E27FC236}">
                <a16:creationId xmlns:a16="http://schemas.microsoft.com/office/drawing/2014/main" id="{B741B286-5E91-44E9-9DEE-18C047BED806}"/>
              </a:ext>
            </a:extLst>
          </p:cNvPr>
          <p:cNvSpPr txBox="1"/>
          <p:nvPr/>
        </p:nvSpPr>
        <p:spPr>
          <a:xfrm>
            <a:off x="2102299" y="3098337"/>
            <a:ext cx="3190108" cy="148958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10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9" y="2158627"/>
            <a:ext cx="2196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需求背景</a:t>
            </a:r>
            <a:endParaRPr lang="en-US" altLang="zh-CN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54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şḻiḓe">
            <a:extLst>
              <a:ext uri="{FF2B5EF4-FFF2-40B4-BE49-F238E27FC236}">
                <a16:creationId xmlns:a16="http://schemas.microsoft.com/office/drawing/2014/main" id="{5C3682A5-BFBB-4D62-8B0F-9BC65CFD6448}"/>
              </a:ext>
            </a:extLst>
          </p:cNvPr>
          <p:cNvSpPr/>
          <p:nvPr/>
        </p:nvSpPr>
        <p:spPr>
          <a:xfrm>
            <a:off x="1" y="0"/>
            <a:ext cx="3128682" cy="6858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" name="isļíde">
            <a:extLst>
              <a:ext uri="{FF2B5EF4-FFF2-40B4-BE49-F238E27FC236}">
                <a16:creationId xmlns:a16="http://schemas.microsoft.com/office/drawing/2014/main" id="{1FFDB60E-2AFD-40E4-AD83-F710CE0A4EB8}"/>
              </a:ext>
            </a:extLst>
          </p:cNvPr>
          <p:cNvSpPr/>
          <p:nvPr/>
        </p:nvSpPr>
        <p:spPr>
          <a:xfrm>
            <a:off x="673100" y="1130300"/>
            <a:ext cx="10845800" cy="50165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5" name="íšḷîďe">
            <a:extLst>
              <a:ext uri="{FF2B5EF4-FFF2-40B4-BE49-F238E27FC236}">
                <a16:creationId xmlns:a16="http://schemas.microsoft.com/office/drawing/2014/main" id="{905AE819-367E-4EDF-B838-BAE10A9702BB}"/>
              </a:ext>
            </a:extLst>
          </p:cNvPr>
          <p:cNvSpPr/>
          <p:nvPr/>
        </p:nvSpPr>
        <p:spPr>
          <a:xfrm>
            <a:off x="993180" y="2151262"/>
            <a:ext cx="4459830" cy="29007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879CAD-1376-4F88-A951-E2CF3C078A88}"/>
              </a:ext>
            </a:extLst>
          </p:cNvPr>
          <p:cNvCxnSpPr>
            <a:cxnSpLocks/>
          </p:cNvCxnSpPr>
          <p:nvPr/>
        </p:nvCxnSpPr>
        <p:spPr>
          <a:xfrm>
            <a:off x="5453010" y="3479225"/>
            <a:ext cx="6065890" cy="0"/>
          </a:xfrm>
          <a:prstGeom prst="line">
            <a:avLst/>
          </a:prstGeom>
          <a:ln w="31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iŝļiḑé">
            <a:extLst>
              <a:ext uri="{FF2B5EF4-FFF2-40B4-BE49-F238E27FC236}">
                <a16:creationId xmlns:a16="http://schemas.microsoft.com/office/drawing/2014/main" id="{45EF773E-4AA7-4A6C-AE7B-D47F692558E1}"/>
              </a:ext>
            </a:extLst>
          </p:cNvPr>
          <p:cNvGrpSpPr/>
          <p:nvPr/>
        </p:nvGrpSpPr>
        <p:grpSpPr>
          <a:xfrm>
            <a:off x="6340379" y="1872974"/>
            <a:ext cx="2145575" cy="1606251"/>
            <a:chOff x="6218496" y="3763609"/>
            <a:chExt cx="2145575" cy="1606251"/>
          </a:xfrm>
        </p:grpSpPr>
        <p:sp>
          <p:nvSpPr>
            <p:cNvPr id="20" name="ísļîḓé">
              <a:extLst>
                <a:ext uri="{FF2B5EF4-FFF2-40B4-BE49-F238E27FC236}">
                  <a16:creationId xmlns:a16="http://schemas.microsoft.com/office/drawing/2014/main" id="{BAF77048-6151-4B25-B98F-2C92E82F4B6F}"/>
                </a:ext>
              </a:extLst>
            </p:cNvPr>
            <p:cNvSpPr txBox="1"/>
            <p:nvPr/>
          </p:nvSpPr>
          <p:spPr bwMode="auto">
            <a:xfrm>
              <a:off x="6218496" y="3763609"/>
              <a:ext cx="2145575" cy="3617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TW" altLang="en-US" sz="2000" b="1" i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需要球員資料庫</a:t>
              </a:r>
              <a:endParaRPr lang="en-US" altLang="zh-CN" sz="2000" b="1" i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21" name="ïšḷiḑè">
              <a:extLst>
                <a:ext uri="{FF2B5EF4-FFF2-40B4-BE49-F238E27FC236}">
                  <a16:creationId xmlns:a16="http://schemas.microsoft.com/office/drawing/2014/main" id="{23C7B27E-BA81-45BD-9D1A-90796134D0AB}"/>
                </a:ext>
              </a:extLst>
            </p:cNvPr>
            <p:cNvSpPr/>
            <p:nvPr/>
          </p:nvSpPr>
          <p:spPr bwMode="auto">
            <a:xfrm>
              <a:off x="6218496" y="4125364"/>
              <a:ext cx="2145575" cy="124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方便報名比賽</a:t>
              </a:r>
              <a:endParaRPr lang="en-US" altLang="zh-TW" sz="16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管理球員練球時間</a:t>
              </a:r>
              <a:endParaRPr lang="en-US" altLang="zh-CN" sz="16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grpSp>
        <p:nvGrpSpPr>
          <p:cNvPr id="17" name="iSļiḑé">
            <a:extLst>
              <a:ext uri="{FF2B5EF4-FFF2-40B4-BE49-F238E27FC236}">
                <a16:creationId xmlns:a16="http://schemas.microsoft.com/office/drawing/2014/main" id="{1A29F1E8-BF4E-4A6F-9CC5-55011EEB17AA}"/>
              </a:ext>
            </a:extLst>
          </p:cNvPr>
          <p:cNvGrpSpPr/>
          <p:nvPr/>
        </p:nvGrpSpPr>
        <p:grpSpPr>
          <a:xfrm>
            <a:off x="5773090" y="1919830"/>
            <a:ext cx="491800" cy="491800"/>
            <a:chOff x="5644987" y="3418869"/>
            <a:chExt cx="491800" cy="491800"/>
          </a:xfrm>
        </p:grpSpPr>
        <p:sp>
          <p:nvSpPr>
            <p:cNvPr id="18" name="í$ľïďé">
              <a:extLst>
                <a:ext uri="{FF2B5EF4-FFF2-40B4-BE49-F238E27FC236}">
                  <a16:creationId xmlns:a16="http://schemas.microsoft.com/office/drawing/2014/main" id="{9875CAB3-1B82-432C-9D40-E252F8663812}"/>
                </a:ext>
              </a:extLst>
            </p:cNvPr>
            <p:cNvSpPr/>
            <p:nvPr/>
          </p:nvSpPr>
          <p:spPr>
            <a:xfrm>
              <a:off x="5644987" y="3418869"/>
              <a:ext cx="491800" cy="491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9" name="îṧ1îḍé">
              <a:extLst>
                <a:ext uri="{FF2B5EF4-FFF2-40B4-BE49-F238E27FC236}">
                  <a16:creationId xmlns:a16="http://schemas.microsoft.com/office/drawing/2014/main" id="{33D44827-1B60-4E51-A76E-523712F61E2A}"/>
                </a:ext>
              </a:extLst>
            </p:cNvPr>
            <p:cNvSpPr/>
            <p:nvPr/>
          </p:nvSpPr>
          <p:spPr>
            <a:xfrm>
              <a:off x="5739399" y="3507489"/>
              <a:ext cx="302977" cy="314560"/>
            </a:xfrm>
            <a:custGeom>
              <a:avLst/>
              <a:gdLst>
                <a:gd name="connsiteX0" fmla="*/ 332623 w 583294"/>
                <a:gd name="connsiteY0" fmla="*/ 296967 h 605593"/>
                <a:gd name="connsiteX1" fmla="*/ 316983 w 583294"/>
                <a:gd name="connsiteY1" fmla="*/ 302537 h 605593"/>
                <a:gd name="connsiteX2" fmla="*/ 311624 w 583294"/>
                <a:gd name="connsiteY2" fmla="*/ 308872 h 605593"/>
                <a:gd name="connsiteX3" fmla="*/ 311624 w 583294"/>
                <a:gd name="connsiteY3" fmla="*/ 325036 h 605593"/>
                <a:gd name="connsiteX4" fmla="*/ 309108 w 583294"/>
                <a:gd name="connsiteY4" fmla="*/ 326784 h 605593"/>
                <a:gd name="connsiteX5" fmla="*/ 307467 w 583294"/>
                <a:gd name="connsiteY5" fmla="*/ 331698 h 605593"/>
                <a:gd name="connsiteX6" fmla="*/ 311077 w 583294"/>
                <a:gd name="connsiteY6" fmla="*/ 366102 h 605593"/>
                <a:gd name="connsiteX7" fmla="*/ 315780 w 583294"/>
                <a:gd name="connsiteY7" fmla="*/ 371673 h 605593"/>
                <a:gd name="connsiteX8" fmla="*/ 317530 w 583294"/>
                <a:gd name="connsiteY8" fmla="*/ 371891 h 605593"/>
                <a:gd name="connsiteX9" fmla="*/ 322670 w 583294"/>
                <a:gd name="connsiteY9" fmla="*/ 369379 h 605593"/>
                <a:gd name="connsiteX10" fmla="*/ 340826 w 583294"/>
                <a:gd name="connsiteY10" fmla="*/ 345242 h 605593"/>
                <a:gd name="connsiteX11" fmla="*/ 342139 w 583294"/>
                <a:gd name="connsiteY11" fmla="*/ 341310 h 605593"/>
                <a:gd name="connsiteX12" fmla="*/ 342139 w 583294"/>
                <a:gd name="connsiteY12" fmla="*/ 302646 h 605593"/>
                <a:gd name="connsiteX13" fmla="*/ 339076 w 583294"/>
                <a:gd name="connsiteY13" fmla="*/ 297076 h 605593"/>
                <a:gd name="connsiteX14" fmla="*/ 332623 w 583294"/>
                <a:gd name="connsiteY14" fmla="*/ 296967 h 605593"/>
                <a:gd name="connsiteX15" fmla="*/ 250702 w 583294"/>
                <a:gd name="connsiteY15" fmla="*/ 296967 h 605593"/>
                <a:gd name="connsiteX16" fmla="*/ 244249 w 583294"/>
                <a:gd name="connsiteY16" fmla="*/ 297076 h 605593"/>
                <a:gd name="connsiteX17" fmla="*/ 241187 w 583294"/>
                <a:gd name="connsiteY17" fmla="*/ 302646 h 605593"/>
                <a:gd name="connsiteX18" fmla="*/ 241077 w 583294"/>
                <a:gd name="connsiteY18" fmla="*/ 341310 h 605593"/>
                <a:gd name="connsiteX19" fmla="*/ 242390 w 583294"/>
                <a:gd name="connsiteY19" fmla="*/ 345242 h 605593"/>
                <a:gd name="connsiteX20" fmla="*/ 260655 w 583294"/>
                <a:gd name="connsiteY20" fmla="*/ 369379 h 605593"/>
                <a:gd name="connsiteX21" fmla="*/ 265796 w 583294"/>
                <a:gd name="connsiteY21" fmla="*/ 371891 h 605593"/>
                <a:gd name="connsiteX22" fmla="*/ 267546 w 583294"/>
                <a:gd name="connsiteY22" fmla="*/ 371673 h 605593"/>
                <a:gd name="connsiteX23" fmla="*/ 272249 w 583294"/>
                <a:gd name="connsiteY23" fmla="*/ 366102 h 605593"/>
                <a:gd name="connsiteX24" fmla="*/ 275858 w 583294"/>
                <a:gd name="connsiteY24" fmla="*/ 331698 h 605593"/>
                <a:gd name="connsiteX25" fmla="*/ 274218 w 583294"/>
                <a:gd name="connsiteY25" fmla="*/ 326674 h 605593"/>
                <a:gd name="connsiteX26" fmla="*/ 271702 w 583294"/>
                <a:gd name="connsiteY26" fmla="*/ 325036 h 605593"/>
                <a:gd name="connsiteX27" fmla="*/ 271702 w 583294"/>
                <a:gd name="connsiteY27" fmla="*/ 308872 h 605593"/>
                <a:gd name="connsiteX28" fmla="*/ 266343 w 583294"/>
                <a:gd name="connsiteY28" fmla="*/ 302537 h 605593"/>
                <a:gd name="connsiteX29" fmla="*/ 250702 w 583294"/>
                <a:gd name="connsiteY29" fmla="*/ 296967 h 605593"/>
                <a:gd name="connsiteX30" fmla="*/ 30625 w 583294"/>
                <a:gd name="connsiteY30" fmla="*/ 270619 h 605593"/>
                <a:gd name="connsiteX31" fmla="*/ 94718 w 583294"/>
                <a:gd name="connsiteY31" fmla="*/ 270619 h 605593"/>
                <a:gd name="connsiteX32" fmla="*/ 125343 w 583294"/>
                <a:gd name="connsiteY32" fmla="*/ 301200 h 605593"/>
                <a:gd name="connsiteX33" fmla="*/ 293999 w 583294"/>
                <a:gd name="connsiteY33" fmla="*/ 469616 h 605593"/>
                <a:gd name="connsiteX34" fmla="*/ 462654 w 583294"/>
                <a:gd name="connsiteY34" fmla="*/ 301200 h 605593"/>
                <a:gd name="connsiteX35" fmla="*/ 493279 w 583294"/>
                <a:gd name="connsiteY35" fmla="*/ 270619 h 605593"/>
                <a:gd name="connsiteX36" fmla="*/ 552669 w 583294"/>
                <a:gd name="connsiteY36" fmla="*/ 270619 h 605593"/>
                <a:gd name="connsiteX37" fmla="*/ 583294 w 583294"/>
                <a:gd name="connsiteY37" fmla="*/ 301200 h 605593"/>
                <a:gd name="connsiteX38" fmla="*/ 552669 w 583294"/>
                <a:gd name="connsiteY38" fmla="*/ 331782 h 605593"/>
                <a:gd name="connsiteX39" fmla="*/ 521935 w 583294"/>
                <a:gd name="connsiteY39" fmla="*/ 331782 h 605593"/>
                <a:gd name="connsiteX40" fmla="*/ 478513 w 583294"/>
                <a:gd name="connsiteY40" fmla="*/ 438052 h 605593"/>
                <a:gd name="connsiteX41" fmla="*/ 504982 w 583294"/>
                <a:gd name="connsiteY41" fmla="*/ 464592 h 605593"/>
                <a:gd name="connsiteX42" fmla="*/ 504982 w 583294"/>
                <a:gd name="connsiteY42" fmla="*/ 507842 h 605593"/>
                <a:gd name="connsiteX43" fmla="*/ 483326 w 583294"/>
                <a:gd name="connsiteY43" fmla="*/ 516798 h 605593"/>
                <a:gd name="connsiteX44" fmla="*/ 461670 w 583294"/>
                <a:gd name="connsiteY44" fmla="*/ 507842 h 605593"/>
                <a:gd name="connsiteX45" fmla="*/ 435638 w 583294"/>
                <a:gd name="connsiteY45" fmla="*/ 481957 h 605593"/>
                <a:gd name="connsiteX46" fmla="*/ 322327 w 583294"/>
                <a:gd name="connsiteY46" fmla="*/ 529140 h 605593"/>
                <a:gd name="connsiteX47" fmla="*/ 322327 w 583294"/>
                <a:gd name="connsiteY47" fmla="*/ 575012 h 605593"/>
                <a:gd name="connsiteX48" fmla="*/ 291592 w 583294"/>
                <a:gd name="connsiteY48" fmla="*/ 605593 h 605593"/>
                <a:gd name="connsiteX49" fmla="*/ 260967 w 583294"/>
                <a:gd name="connsiteY49" fmla="*/ 575012 h 605593"/>
                <a:gd name="connsiteX50" fmla="*/ 260967 w 583294"/>
                <a:gd name="connsiteY50" fmla="*/ 528485 h 605593"/>
                <a:gd name="connsiteX51" fmla="*/ 149624 w 583294"/>
                <a:gd name="connsiteY51" fmla="*/ 479882 h 605593"/>
                <a:gd name="connsiteX52" fmla="*/ 121624 w 583294"/>
                <a:gd name="connsiteY52" fmla="*/ 507842 h 605593"/>
                <a:gd name="connsiteX53" fmla="*/ 99968 w 583294"/>
                <a:gd name="connsiteY53" fmla="*/ 516798 h 605593"/>
                <a:gd name="connsiteX54" fmla="*/ 78312 w 583294"/>
                <a:gd name="connsiteY54" fmla="*/ 507842 h 605593"/>
                <a:gd name="connsiteX55" fmla="*/ 78312 w 583294"/>
                <a:gd name="connsiteY55" fmla="*/ 464592 h 605593"/>
                <a:gd name="connsiteX56" fmla="*/ 107515 w 583294"/>
                <a:gd name="connsiteY56" fmla="*/ 435430 h 605593"/>
                <a:gd name="connsiteX57" fmla="*/ 66062 w 583294"/>
                <a:gd name="connsiteY57" fmla="*/ 331782 h 605593"/>
                <a:gd name="connsiteX58" fmla="*/ 30625 w 583294"/>
                <a:gd name="connsiteY58" fmla="*/ 331782 h 605593"/>
                <a:gd name="connsiteX59" fmla="*/ 0 w 583294"/>
                <a:gd name="connsiteY59" fmla="*/ 301200 h 605593"/>
                <a:gd name="connsiteX60" fmla="*/ 30625 w 583294"/>
                <a:gd name="connsiteY60" fmla="*/ 270619 h 605593"/>
                <a:gd name="connsiteX61" fmla="*/ 260655 w 583294"/>
                <a:gd name="connsiteY61" fmla="*/ 122871 h 605593"/>
                <a:gd name="connsiteX62" fmla="*/ 215703 w 583294"/>
                <a:gd name="connsiteY62" fmla="*/ 134776 h 605593"/>
                <a:gd name="connsiteX63" fmla="*/ 212093 w 583294"/>
                <a:gd name="connsiteY63" fmla="*/ 140565 h 605593"/>
                <a:gd name="connsiteX64" fmla="*/ 212093 w 583294"/>
                <a:gd name="connsiteY64" fmla="*/ 152142 h 605593"/>
                <a:gd name="connsiteX65" fmla="*/ 209468 w 583294"/>
                <a:gd name="connsiteY65" fmla="*/ 152142 h 605593"/>
                <a:gd name="connsiteX66" fmla="*/ 203015 w 583294"/>
                <a:gd name="connsiteY66" fmla="*/ 158586 h 605593"/>
                <a:gd name="connsiteX67" fmla="*/ 203015 w 583294"/>
                <a:gd name="connsiteY67" fmla="*/ 169289 h 605593"/>
                <a:gd name="connsiteX68" fmla="*/ 205969 w 583294"/>
                <a:gd name="connsiteY68" fmla="*/ 174641 h 605593"/>
                <a:gd name="connsiteX69" fmla="*/ 212203 w 583294"/>
                <a:gd name="connsiteY69" fmla="*/ 178791 h 605593"/>
                <a:gd name="connsiteX70" fmla="*/ 212640 w 583294"/>
                <a:gd name="connsiteY70" fmla="*/ 181413 h 605593"/>
                <a:gd name="connsiteX71" fmla="*/ 235828 w 583294"/>
                <a:gd name="connsiteY71" fmla="*/ 235039 h 605593"/>
                <a:gd name="connsiteX72" fmla="*/ 274218 w 583294"/>
                <a:gd name="connsiteY72" fmla="*/ 268242 h 605593"/>
                <a:gd name="connsiteX73" fmla="*/ 309108 w 583294"/>
                <a:gd name="connsiteY73" fmla="*/ 268242 h 605593"/>
                <a:gd name="connsiteX74" fmla="*/ 347498 w 583294"/>
                <a:gd name="connsiteY74" fmla="*/ 235039 h 605593"/>
                <a:gd name="connsiteX75" fmla="*/ 370685 w 583294"/>
                <a:gd name="connsiteY75" fmla="*/ 181413 h 605593"/>
                <a:gd name="connsiteX76" fmla="*/ 371123 w 583294"/>
                <a:gd name="connsiteY76" fmla="*/ 178791 h 605593"/>
                <a:gd name="connsiteX77" fmla="*/ 377357 w 583294"/>
                <a:gd name="connsiteY77" fmla="*/ 174641 h 605593"/>
                <a:gd name="connsiteX78" fmla="*/ 380310 w 583294"/>
                <a:gd name="connsiteY78" fmla="*/ 169289 h 605593"/>
                <a:gd name="connsiteX79" fmla="*/ 380310 w 583294"/>
                <a:gd name="connsiteY79" fmla="*/ 158586 h 605593"/>
                <a:gd name="connsiteX80" fmla="*/ 373857 w 583294"/>
                <a:gd name="connsiteY80" fmla="*/ 152142 h 605593"/>
                <a:gd name="connsiteX81" fmla="*/ 370248 w 583294"/>
                <a:gd name="connsiteY81" fmla="*/ 152142 h 605593"/>
                <a:gd name="connsiteX82" fmla="*/ 368279 w 583294"/>
                <a:gd name="connsiteY82" fmla="*/ 149958 h 605593"/>
                <a:gd name="connsiteX83" fmla="*/ 362045 w 583294"/>
                <a:gd name="connsiteY83" fmla="*/ 149521 h 605593"/>
                <a:gd name="connsiteX84" fmla="*/ 336451 w 583294"/>
                <a:gd name="connsiteY84" fmla="*/ 155309 h 605593"/>
                <a:gd name="connsiteX85" fmla="*/ 296749 w 583294"/>
                <a:gd name="connsiteY85" fmla="*/ 137288 h 605593"/>
                <a:gd name="connsiteX86" fmla="*/ 260655 w 583294"/>
                <a:gd name="connsiteY86" fmla="*/ 122871 h 605593"/>
                <a:gd name="connsiteX87" fmla="*/ 275311 w 583294"/>
                <a:gd name="connsiteY87" fmla="*/ 0 h 605593"/>
                <a:gd name="connsiteX88" fmla="*/ 308014 w 583294"/>
                <a:gd name="connsiteY88" fmla="*/ 0 h 605593"/>
                <a:gd name="connsiteX89" fmla="*/ 409185 w 583294"/>
                <a:gd name="connsiteY89" fmla="*/ 101027 h 605593"/>
                <a:gd name="connsiteX90" fmla="*/ 409185 w 583294"/>
                <a:gd name="connsiteY90" fmla="*/ 132701 h 605593"/>
                <a:gd name="connsiteX91" fmla="*/ 414982 w 583294"/>
                <a:gd name="connsiteY91" fmla="*/ 150722 h 605593"/>
                <a:gd name="connsiteX92" fmla="*/ 414982 w 583294"/>
                <a:gd name="connsiteY92" fmla="*/ 173331 h 605593"/>
                <a:gd name="connsiteX93" fmla="*/ 403826 w 583294"/>
                <a:gd name="connsiteY93" fmla="*/ 197140 h 605593"/>
                <a:gd name="connsiteX94" fmla="*/ 397263 w 583294"/>
                <a:gd name="connsiteY94" fmla="*/ 214288 h 605593"/>
                <a:gd name="connsiteX95" fmla="*/ 375498 w 583294"/>
                <a:gd name="connsiteY95" fmla="*/ 255136 h 605593"/>
                <a:gd name="connsiteX96" fmla="*/ 360732 w 583294"/>
                <a:gd name="connsiteY96" fmla="*/ 273922 h 605593"/>
                <a:gd name="connsiteX97" fmla="*/ 371670 w 583294"/>
                <a:gd name="connsiteY97" fmla="*/ 287574 h 605593"/>
                <a:gd name="connsiteX98" fmla="*/ 432919 w 583294"/>
                <a:gd name="connsiteY98" fmla="*/ 306141 h 605593"/>
                <a:gd name="connsiteX99" fmla="*/ 294014 w 583294"/>
                <a:gd name="connsiteY99" fmla="*/ 433272 h 605593"/>
                <a:gd name="connsiteX100" fmla="*/ 154891 w 583294"/>
                <a:gd name="connsiteY100" fmla="*/ 304721 h 605593"/>
                <a:gd name="connsiteX101" fmla="*/ 211656 w 583294"/>
                <a:gd name="connsiteY101" fmla="*/ 287574 h 605593"/>
                <a:gd name="connsiteX102" fmla="*/ 222593 w 583294"/>
                <a:gd name="connsiteY102" fmla="*/ 273922 h 605593"/>
                <a:gd name="connsiteX103" fmla="*/ 207828 w 583294"/>
                <a:gd name="connsiteY103" fmla="*/ 255136 h 605593"/>
                <a:gd name="connsiteX104" fmla="*/ 186063 w 583294"/>
                <a:gd name="connsiteY104" fmla="*/ 214288 h 605593"/>
                <a:gd name="connsiteX105" fmla="*/ 179500 w 583294"/>
                <a:gd name="connsiteY105" fmla="*/ 197140 h 605593"/>
                <a:gd name="connsiteX106" fmla="*/ 168344 w 583294"/>
                <a:gd name="connsiteY106" fmla="*/ 173331 h 605593"/>
                <a:gd name="connsiteX107" fmla="*/ 168344 w 583294"/>
                <a:gd name="connsiteY107" fmla="*/ 150722 h 605593"/>
                <a:gd name="connsiteX108" fmla="*/ 174141 w 583294"/>
                <a:gd name="connsiteY108" fmla="*/ 132701 h 605593"/>
                <a:gd name="connsiteX109" fmla="*/ 174141 w 583294"/>
                <a:gd name="connsiteY109" fmla="*/ 101027 h 605593"/>
                <a:gd name="connsiteX110" fmla="*/ 275311 w 583294"/>
                <a:gd name="connsiteY110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3294" h="605593">
                  <a:moveTo>
                    <a:pt x="332623" y="296967"/>
                  </a:moveTo>
                  <a:cubicBezTo>
                    <a:pt x="327373" y="299697"/>
                    <a:pt x="322123" y="301663"/>
                    <a:pt x="316983" y="302537"/>
                  </a:cubicBezTo>
                  <a:cubicBezTo>
                    <a:pt x="313811" y="303083"/>
                    <a:pt x="311624" y="305814"/>
                    <a:pt x="311624" y="308872"/>
                  </a:cubicBezTo>
                  <a:lnTo>
                    <a:pt x="311624" y="325036"/>
                  </a:lnTo>
                  <a:cubicBezTo>
                    <a:pt x="310639" y="325364"/>
                    <a:pt x="309874" y="326019"/>
                    <a:pt x="309108" y="326784"/>
                  </a:cubicBezTo>
                  <a:cubicBezTo>
                    <a:pt x="307905" y="328094"/>
                    <a:pt x="307358" y="329951"/>
                    <a:pt x="307467" y="331698"/>
                  </a:cubicBezTo>
                  <a:lnTo>
                    <a:pt x="311077" y="366102"/>
                  </a:lnTo>
                  <a:cubicBezTo>
                    <a:pt x="311295" y="368724"/>
                    <a:pt x="313155" y="371017"/>
                    <a:pt x="315780" y="371673"/>
                  </a:cubicBezTo>
                  <a:cubicBezTo>
                    <a:pt x="316327" y="371891"/>
                    <a:pt x="316983" y="371891"/>
                    <a:pt x="317530" y="371891"/>
                  </a:cubicBezTo>
                  <a:cubicBezTo>
                    <a:pt x="319498" y="371891"/>
                    <a:pt x="321467" y="371017"/>
                    <a:pt x="322670" y="369379"/>
                  </a:cubicBezTo>
                  <a:lnTo>
                    <a:pt x="340826" y="345242"/>
                  </a:lnTo>
                  <a:cubicBezTo>
                    <a:pt x="341701" y="344149"/>
                    <a:pt x="342139" y="342730"/>
                    <a:pt x="342139" y="341310"/>
                  </a:cubicBezTo>
                  <a:lnTo>
                    <a:pt x="342139" y="302646"/>
                  </a:lnTo>
                  <a:cubicBezTo>
                    <a:pt x="342139" y="300353"/>
                    <a:pt x="340936" y="298277"/>
                    <a:pt x="339076" y="297076"/>
                  </a:cubicBezTo>
                  <a:cubicBezTo>
                    <a:pt x="337108" y="295984"/>
                    <a:pt x="334701" y="295875"/>
                    <a:pt x="332623" y="296967"/>
                  </a:cubicBezTo>
                  <a:close/>
                  <a:moveTo>
                    <a:pt x="250702" y="296967"/>
                  </a:moveTo>
                  <a:cubicBezTo>
                    <a:pt x="248624" y="295875"/>
                    <a:pt x="246218" y="295984"/>
                    <a:pt x="244249" y="297076"/>
                  </a:cubicBezTo>
                  <a:cubicBezTo>
                    <a:pt x="242281" y="298277"/>
                    <a:pt x="241187" y="300353"/>
                    <a:pt x="241187" y="302646"/>
                  </a:cubicBezTo>
                  <a:lnTo>
                    <a:pt x="241077" y="341310"/>
                  </a:lnTo>
                  <a:cubicBezTo>
                    <a:pt x="241077" y="342730"/>
                    <a:pt x="241624" y="344149"/>
                    <a:pt x="242390" y="345242"/>
                  </a:cubicBezTo>
                  <a:lnTo>
                    <a:pt x="260655" y="369379"/>
                  </a:lnTo>
                  <a:cubicBezTo>
                    <a:pt x="261859" y="371017"/>
                    <a:pt x="263827" y="371891"/>
                    <a:pt x="265796" y="371891"/>
                  </a:cubicBezTo>
                  <a:cubicBezTo>
                    <a:pt x="266343" y="371891"/>
                    <a:pt x="266999" y="371891"/>
                    <a:pt x="267546" y="371673"/>
                  </a:cubicBezTo>
                  <a:cubicBezTo>
                    <a:pt x="270171" y="371017"/>
                    <a:pt x="272030" y="368833"/>
                    <a:pt x="272249" y="366102"/>
                  </a:cubicBezTo>
                  <a:lnTo>
                    <a:pt x="275858" y="331698"/>
                  </a:lnTo>
                  <a:cubicBezTo>
                    <a:pt x="275968" y="329951"/>
                    <a:pt x="275421" y="328094"/>
                    <a:pt x="274218" y="326674"/>
                  </a:cubicBezTo>
                  <a:cubicBezTo>
                    <a:pt x="273452" y="326019"/>
                    <a:pt x="272687" y="325364"/>
                    <a:pt x="271702" y="325036"/>
                  </a:cubicBezTo>
                  <a:lnTo>
                    <a:pt x="271702" y="308872"/>
                  </a:lnTo>
                  <a:cubicBezTo>
                    <a:pt x="271702" y="305814"/>
                    <a:pt x="269515" y="303083"/>
                    <a:pt x="266343" y="302537"/>
                  </a:cubicBezTo>
                  <a:cubicBezTo>
                    <a:pt x="261202" y="301663"/>
                    <a:pt x="255952" y="299697"/>
                    <a:pt x="250702" y="296967"/>
                  </a:cubicBezTo>
                  <a:close/>
                  <a:moveTo>
                    <a:pt x="30625" y="270619"/>
                  </a:moveTo>
                  <a:lnTo>
                    <a:pt x="94718" y="270619"/>
                  </a:lnTo>
                  <a:cubicBezTo>
                    <a:pt x="111562" y="270619"/>
                    <a:pt x="125343" y="284271"/>
                    <a:pt x="125343" y="301200"/>
                  </a:cubicBezTo>
                  <a:cubicBezTo>
                    <a:pt x="125343" y="394036"/>
                    <a:pt x="201030" y="469616"/>
                    <a:pt x="293999" y="469616"/>
                  </a:cubicBezTo>
                  <a:cubicBezTo>
                    <a:pt x="386967" y="469616"/>
                    <a:pt x="462654" y="394036"/>
                    <a:pt x="462654" y="301200"/>
                  </a:cubicBezTo>
                  <a:cubicBezTo>
                    <a:pt x="462654" y="284271"/>
                    <a:pt x="476326" y="270619"/>
                    <a:pt x="493279" y="270619"/>
                  </a:cubicBezTo>
                  <a:lnTo>
                    <a:pt x="552669" y="270619"/>
                  </a:lnTo>
                  <a:cubicBezTo>
                    <a:pt x="569622" y="270619"/>
                    <a:pt x="583294" y="284271"/>
                    <a:pt x="583294" y="301200"/>
                  </a:cubicBezTo>
                  <a:cubicBezTo>
                    <a:pt x="583294" y="318129"/>
                    <a:pt x="569622" y="331782"/>
                    <a:pt x="552669" y="331782"/>
                  </a:cubicBezTo>
                  <a:lnTo>
                    <a:pt x="521935" y="331782"/>
                  </a:lnTo>
                  <a:cubicBezTo>
                    <a:pt x="516576" y="371319"/>
                    <a:pt x="501263" y="407579"/>
                    <a:pt x="478513" y="438052"/>
                  </a:cubicBezTo>
                  <a:lnTo>
                    <a:pt x="504982" y="464592"/>
                  </a:lnTo>
                  <a:cubicBezTo>
                    <a:pt x="516904" y="476497"/>
                    <a:pt x="516904" y="495937"/>
                    <a:pt x="504982" y="507842"/>
                  </a:cubicBezTo>
                  <a:cubicBezTo>
                    <a:pt x="498966" y="513849"/>
                    <a:pt x="491091" y="516798"/>
                    <a:pt x="483326" y="516798"/>
                  </a:cubicBezTo>
                  <a:cubicBezTo>
                    <a:pt x="475451" y="516798"/>
                    <a:pt x="467576" y="513849"/>
                    <a:pt x="461670" y="507842"/>
                  </a:cubicBezTo>
                  <a:lnTo>
                    <a:pt x="435638" y="481957"/>
                  </a:lnTo>
                  <a:cubicBezTo>
                    <a:pt x="403592" y="507078"/>
                    <a:pt x="364764" y="523897"/>
                    <a:pt x="322327" y="529140"/>
                  </a:cubicBezTo>
                  <a:lnTo>
                    <a:pt x="322327" y="575012"/>
                  </a:lnTo>
                  <a:cubicBezTo>
                    <a:pt x="322327" y="591832"/>
                    <a:pt x="308545" y="605593"/>
                    <a:pt x="291592" y="605593"/>
                  </a:cubicBezTo>
                  <a:cubicBezTo>
                    <a:pt x="274749" y="605593"/>
                    <a:pt x="260967" y="591832"/>
                    <a:pt x="260967" y="575012"/>
                  </a:cubicBezTo>
                  <a:lnTo>
                    <a:pt x="260967" y="528485"/>
                  </a:lnTo>
                  <a:cubicBezTo>
                    <a:pt x="219186" y="522478"/>
                    <a:pt x="181015" y="505221"/>
                    <a:pt x="149624" y="479882"/>
                  </a:cubicBezTo>
                  <a:lnTo>
                    <a:pt x="121624" y="507842"/>
                  </a:lnTo>
                  <a:cubicBezTo>
                    <a:pt x="115718" y="513849"/>
                    <a:pt x="107843" y="516798"/>
                    <a:pt x="99968" y="516798"/>
                  </a:cubicBezTo>
                  <a:cubicBezTo>
                    <a:pt x="92093" y="516798"/>
                    <a:pt x="84328" y="513849"/>
                    <a:pt x="78312" y="507842"/>
                  </a:cubicBezTo>
                  <a:cubicBezTo>
                    <a:pt x="66281" y="495937"/>
                    <a:pt x="66281" y="476497"/>
                    <a:pt x="78312" y="464592"/>
                  </a:cubicBezTo>
                  <a:lnTo>
                    <a:pt x="107515" y="435430"/>
                  </a:lnTo>
                  <a:cubicBezTo>
                    <a:pt x="85859" y="405504"/>
                    <a:pt x="71203" y="370117"/>
                    <a:pt x="66062" y="331782"/>
                  </a:cubicBezTo>
                  <a:lnTo>
                    <a:pt x="30625" y="331782"/>
                  </a:lnTo>
                  <a:cubicBezTo>
                    <a:pt x="13672" y="331782"/>
                    <a:pt x="0" y="318129"/>
                    <a:pt x="0" y="301200"/>
                  </a:cubicBezTo>
                  <a:cubicBezTo>
                    <a:pt x="0" y="284271"/>
                    <a:pt x="13672" y="270619"/>
                    <a:pt x="30625" y="270619"/>
                  </a:cubicBezTo>
                  <a:close/>
                  <a:moveTo>
                    <a:pt x="260655" y="122871"/>
                  </a:moveTo>
                  <a:cubicBezTo>
                    <a:pt x="242390" y="122871"/>
                    <a:pt x="224671" y="130298"/>
                    <a:pt x="215703" y="134776"/>
                  </a:cubicBezTo>
                  <a:cubicBezTo>
                    <a:pt x="213515" y="135868"/>
                    <a:pt x="212093" y="138162"/>
                    <a:pt x="212093" y="140565"/>
                  </a:cubicBezTo>
                  <a:lnTo>
                    <a:pt x="212093" y="152142"/>
                  </a:lnTo>
                  <a:lnTo>
                    <a:pt x="209468" y="152142"/>
                  </a:lnTo>
                  <a:cubicBezTo>
                    <a:pt x="205859" y="152142"/>
                    <a:pt x="203015" y="154982"/>
                    <a:pt x="203015" y="158586"/>
                  </a:cubicBezTo>
                  <a:lnTo>
                    <a:pt x="203015" y="169289"/>
                  </a:lnTo>
                  <a:cubicBezTo>
                    <a:pt x="203015" y="171474"/>
                    <a:pt x="204109" y="173440"/>
                    <a:pt x="205969" y="174641"/>
                  </a:cubicBezTo>
                  <a:lnTo>
                    <a:pt x="212203" y="178791"/>
                  </a:lnTo>
                  <a:lnTo>
                    <a:pt x="212640" y="181413"/>
                  </a:lnTo>
                  <a:cubicBezTo>
                    <a:pt x="214609" y="196922"/>
                    <a:pt x="223359" y="216909"/>
                    <a:pt x="235828" y="235039"/>
                  </a:cubicBezTo>
                  <a:cubicBezTo>
                    <a:pt x="251687" y="257975"/>
                    <a:pt x="266562" y="268242"/>
                    <a:pt x="274218" y="268242"/>
                  </a:cubicBezTo>
                  <a:lnTo>
                    <a:pt x="309108" y="268242"/>
                  </a:lnTo>
                  <a:cubicBezTo>
                    <a:pt x="316764" y="268242"/>
                    <a:pt x="331639" y="257975"/>
                    <a:pt x="347498" y="235039"/>
                  </a:cubicBezTo>
                  <a:cubicBezTo>
                    <a:pt x="359967" y="216909"/>
                    <a:pt x="368717" y="196922"/>
                    <a:pt x="370685" y="181413"/>
                  </a:cubicBezTo>
                  <a:lnTo>
                    <a:pt x="371123" y="178791"/>
                  </a:lnTo>
                  <a:lnTo>
                    <a:pt x="377357" y="174641"/>
                  </a:lnTo>
                  <a:cubicBezTo>
                    <a:pt x="379217" y="173440"/>
                    <a:pt x="380310" y="171474"/>
                    <a:pt x="380310" y="169289"/>
                  </a:cubicBezTo>
                  <a:lnTo>
                    <a:pt x="380310" y="158586"/>
                  </a:lnTo>
                  <a:cubicBezTo>
                    <a:pt x="380310" y="154982"/>
                    <a:pt x="377357" y="152142"/>
                    <a:pt x="373857" y="152142"/>
                  </a:cubicBezTo>
                  <a:lnTo>
                    <a:pt x="370248" y="152142"/>
                  </a:lnTo>
                  <a:cubicBezTo>
                    <a:pt x="369810" y="151268"/>
                    <a:pt x="369045" y="150504"/>
                    <a:pt x="368279" y="149958"/>
                  </a:cubicBezTo>
                  <a:cubicBezTo>
                    <a:pt x="366420" y="148756"/>
                    <a:pt x="364014" y="148538"/>
                    <a:pt x="362045" y="149521"/>
                  </a:cubicBezTo>
                  <a:cubicBezTo>
                    <a:pt x="353404" y="153343"/>
                    <a:pt x="344764" y="155309"/>
                    <a:pt x="336451" y="155309"/>
                  </a:cubicBezTo>
                  <a:cubicBezTo>
                    <a:pt x="321686" y="155309"/>
                    <a:pt x="308342" y="149302"/>
                    <a:pt x="296749" y="137288"/>
                  </a:cubicBezTo>
                  <a:cubicBezTo>
                    <a:pt x="287452" y="127786"/>
                    <a:pt x="275311" y="122871"/>
                    <a:pt x="260655" y="122871"/>
                  </a:cubicBezTo>
                  <a:close/>
                  <a:moveTo>
                    <a:pt x="275311" y="0"/>
                  </a:moveTo>
                  <a:lnTo>
                    <a:pt x="308014" y="0"/>
                  </a:lnTo>
                  <a:cubicBezTo>
                    <a:pt x="363795" y="0"/>
                    <a:pt x="409185" y="45326"/>
                    <a:pt x="409185" y="101027"/>
                  </a:cubicBezTo>
                  <a:lnTo>
                    <a:pt x="409185" y="132701"/>
                  </a:lnTo>
                  <a:cubicBezTo>
                    <a:pt x="412904" y="137944"/>
                    <a:pt x="414982" y="144278"/>
                    <a:pt x="414982" y="150722"/>
                  </a:cubicBezTo>
                  <a:lnTo>
                    <a:pt x="414982" y="173331"/>
                  </a:lnTo>
                  <a:cubicBezTo>
                    <a:pt x="414982" y="182505"/>
                    <a:pt x="410826" y="191352"/>
                    <a:pt x="403826" y="197140"/>
                  </a:cubicBezTo>
                  <a:cubicBezTo>
                    <a:pt x="402076" y="202820"/>
                    <a:pt x="399888" y="208608"/>
                    <a:pt x="397263" y="214288"/>
                  </a:cubicBezTo>
                  <a:cubicBezTo>
                    <a:pt x="392013" y="227940"/>
                    <a:pt x="384576" y="242029"/>
                    <a:pt x="375498" y="255136"/>
                  </a:cubicBezTo>
                  <a:cubicBezTo>
                    <a:pt x="371670" y="260706"/>
                    <a:pt x="366639" y="267368"/>
                    <a:pt x="360732" y="273922"/>
                  </a:cubicBezTo>
                  <a:cubicBezTo>
                    <a:pt x="366092" y="277853"/>
                    <a:pt x="370029" y="282331"/>
                    <a:pt x="371670" y="287574"/>
                  </a:cubicBezTo>
                  <a:lnTo>
                    <a:pt x="432919" y="306141"/>
                  </a:lnTo>
                  <a:cubicBezTo>
                    <a:pt x="426685" y="377243"/>
                    <a:pt x="366748" y="433272"/>
                    <a:pt x="294014" y="433272"/>
                  </a:cubicBezTo>
                  <a:cubicBezTo>
                    <a:pt x="220734" y="433272"/>
                    <a:pt x="160469" y="376478"/>
                    <a:pt x="154891" y="304721"/>
                  </a:cubicBezTo>
                  <a:lnTo>
                    <a:pt x="211656" y="287574"/>
                  </a:lnTo>
                  <a:cubicBezTo>
                    <a:pt x="213297" y="282331"/>
                    <a:pt x="217234" y="277853"/>
                    <a:pt x="222593" y="273922"/>
                  </a:cubicBezTo>
                  <a:cubicBezTo>
                    <a:pt x="216687" y="267368"/>
                    <a:pt x="211656" y="260706"/>
                    <a:pt x="207828" y="255136"/>
                  </a:cubicBezTo>
                  <a:cubicBezTo>
                    <a:pt x="198750" y="242029"/>
                    <a:pt x="191312" y="227940"/>
                    <a:pt x="186063" y="214288"/>
                  </a:cubicBezTo>
                  <a:cubicBezTo>
                    <a:pt x="183438" y="208608"/>
                    <a:pt x="181250" y="202820"/>
                    <a:pt x="179500" y="197140"/>
                  </a:cubicBezTo>
                  <a:cubicBezTo>
                    <a:pt x="172500" y="191242"/>
                    <a:pt x="168344" y="182505"/>
                    <a:pt x="168344" y="173331"/>
                  </a:cubicBezTo>
                  <a:lnTo>
                    <a:pt x="168344" y="150722"/>
                  </a:lnTo>
                  <a:cubicBezTo>
                    <a:pt x="168344" y="144278"/>
                    <a:pt x="170422" y="137944"/>
                    <a:pt x="174141" y="132701"/>
                  </a:cubicBezTo>
                  <a:lnTo>
                    <a:pt x="174141" y="101027"/>
                  </a:lnTo>
                  <a:cubicBezTo>
                    <a:pt x="174141" y="45326"/>
                    <a:pt x="219531" y="0"/>
                    <a:pt x="27531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grpSp>
        <p:nvGrpSpPr>
          <p:cNvPr id="10" name="iŝlïḋe">
            <a:extLst>
              <a:ext uri="{FF2B5EF4-FFF2-40B4-BE49-F238E27FC236}">
                <a16:creationId xmlns:a16="http://schemas.microsoft.com/office/drawing/2014/main" id="{57B2CEE7-3617-4BF4-B177-49613E383A5E}"/>
              </a:ext>
            </a:extLst>
          </p:cNvPr>
          <p:cNvGrpSpPr/>
          <p:nvPr/>
        </p:nvGrpSpPr>
        <p:grpSpPr>
          <a:xfrm>
            <a:off x="9236244" y="3743695"/>
            <a:ext cx="2338029" cy="1606251"/>
            <a:chOff x="9373325" y="3763609"/>
            <a:chExt cx="2338029" cy="1606251"/>
          </a:xfrm>
        </p:grpSpPr>
        <p:sp>
          <p:nvSpPr>
            <p:cNvPr id="14" name="isľïḋé">
              <a:extLst>
                <a:ext uri="{FF2B5EF4-FFF2-40B4-BE49-F238E27FC236}">
                  <a16:creationId xmlns:a16="http://schemas.microsoft.com/office/drawing/2014/main" id="{BAF77048-6151-4B25-B98F-2C92E82F4B6F}"/>
                </a:ext>
              </a:extLst>
            </p:cNvPr>
            <p:cNvSpPr txBox="1"/>
            <p:nvPr/>
          </p:nvSpPr>
          <p:spPr bwMode="auto">
            <a:xfrm>
              <a:off x="9373325" y="3763609"/>
              <a:ext cx="2338029" cy="3617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TW" altLang="en-US" sz="2000" b="1" i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現行</a:t>
              </a:r>
              <a:r>
                <a:rPr lang="en-US" altLang="zh-TW" sz="2000" b="1" i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FB</a:t>
              </a:r>
              <a:r>
                <a:rPr lang="zh-TW" altLang="en-US" sz="2000" b="1" i="1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有許多限制</a:t>
              </a:r>
              <a:endParaRPr lang="en-US" altLang="zh-CN" sz="2000" b="1" i="1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5" name="îş1îḓé">
              <a:extLst>
                <a:ext uri="{FF2B5EF4-FFF2-40B4-BE49-F238E27FC236}">
                  <a16:creationId xmlns:a16="http://schemas.microsoft.com/office/drawing/2014/main" id="{23C7B27E-BA81-45BD-9D1A-90796134D0AB}"/>
                </a:ext>
              </a:extLst>
            </p:cNvPr>
            <p:cNvSpPr/>
            <p:nvPr/>
          </p:nvSpPr>
          <p:spPr bwMode="auto">
            <a:xfrm>
              <a:off x="9373325" y="4125364"/>
              <a:ext cx="2145575" cy="124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重要訊息不明確</a:t>
              </a:r>
              <a:endParaRPr lang="en-US" altLang="zh-TW" sz="16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置頂貼文限制</a:t>
              </a:r>
              <a:endParaRPr lang="en-US" altLang="zh-TW" sz="16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三极准柔宋" panose="00000500000000000000" pitchFamily="2" charset="-122"/>
                  <a:ea typeface="三极准柔宋" panose="00000500000000000000" pitchFamily="2" charset="-122"/>
                </a:rPr>
                <a:t>出缺席登記混亂</a:t>
              </a:r>
              <a:endParaRPr lang="en-US" altLang="zh-TW" sz="16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  <p:grpSp>
        <p:nvGrpSpPr>
          <p:cNvPr id="11" name="iṣḻîde">
            <a:extLst>
              <a:ext uri="{FF2B5EF4-FFF2-40B4-BE49-F238E27FC236}">
                <a16:creationId xmlns:a16="http://schemas.microsoft.com/office/drawing/2014/main" id="{A564A3F4-914C-4366-8B53-E1C3C5512052}"/>
              </a:ext>
            </a:extLst>
          </p:cNvPr>
          <p:cNvGrpSpPr/>
          <p:nvPr/>
        </p:nvGrpSpPr>
        <p:grpSpPr>
          <a:xfrm>
            <a:off x="8744444" y="3743694"/>
            <a:ext cx="491800" cy="491800"/>
            <a:chOff x="8970800" y="3418869"/>
            <a:chExt cx="491800" cy="491800"/>
          </a:xfrm>
        </p:grpSpPr>
        <p:sp>
          <p:nvSpPr>
            <p:cNvPr id="12" name="îṥľiḍè">
              <a:extLst>
                <a:ext uri="{FF2B5EF4-FFF2-40B4-BE49-F238E27FC236}">
                  <a16:creationId xmlns:a16="http://schemas.microsoft.com/office/drawing/2014/main" id="{F879CFD4-F593-42AA-8DBB-15DF312994D3}"/>
                </a:ext>
              </a:extLst>
            </p:cNvPr>
            <p:cNvSpPr/>
            <p:nvPr/>
          </p:nvSpPr>
          <p:spPr>
            <a:xfrm>
              <a:off x="8970800" y="3418869"/>
              <a:ext cx="491800" cy="491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  <p:sp>
          <p:nvSpPr>
            <p:cNvPr id="13" name="íślídê">
              <a:extLst>
                <a:ext uri="{FF2B5EF4-FFF2-40B4-BE49-F238E27FC236}">
                  <a16:creationId xmlns:a16="http://schemas.microsoft.com/office/drawing/2014/main" id="{A7090ECA-74C8-4280-BC10-FFB833640565}"/>
                </a:ext>
              </a:extLst>
            </p:cNvPr>
            <p:cNvSpPr/>
            <p:nvPr/>
          </p:nvSpPr>
          <p:spPr>
            <a:xfrm>
              <a:off x="9074247" y="3522531"/>
              <a:ext cx="284906" cy="284476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4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102A4A-749B-421F-8743-D8EDD07EEED5}"/>
              </a:ext>
            </a:extLst>
          </p:cNvPr>
          <p:cNvSpPr/>
          <p:nvPr/>
        </p:nvSpPr>
        <p:spPr>
          <a:xfrm>
            <a:off x="1196340" y="1402080"/>
            <a:ext cx="9646920" cy="4328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EEF1-A50F-462A-8654-83319569E4D4}"/>
              </a:ext>
            </a:extLst>
          </p:cNvPr>
          <p:cNvSpPr txBox="1"/>
          <p:nvPr/>
        </p:nvSpPr>
        <p:spPr>
          <a:xfrm rot="21184148">
            <a:off x="4852749" y="1110666"/>
            <a:ext cx="871950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CEE8E4"/>
                </a:solidFill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SOON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804EFB-480B-4193-9997-DF18D85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0" y="-462953"/>
            <a:ext cx="5762115" cy="63383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CEC905-6EA4-48E9-ADF2-2D19263CE5CD}"/>
              </a:ext>
            </a:extLst>
          </p:cNvPr>
          <p:cNvSpPr/>
          <p:nvPr/>
        </p:nvSpPr>
        <p:spPr>
          <a:xfrm>
            <a:off x="2133600" y="699047"/>
            <a:ext cx="990600" cy="1264920"/>
          </a:xfrm>
          <a:prstGeom prst="rect">
            <a:avLst/>
          </a:prstGeom>
          <a:solidFill>
            <a:srgbClr val="CE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CBE59-99FF-4E9D-97F2-ED221434B4B3}"/>
              </a:ext>
            </a:extLst>
          </p:cNvPr>
          <p:cNvSpPr txBox="1"/>
          <p:nvPr/>
        </p:nvSpPr>
        <p:spPr>
          <a:xfrm>
            <a:off x="2102299" y="2158627"/>
            <a:ext cx="2196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範疇需求</a:t>
            </a:r>
            <a:endParaRPr lang="en-US" altLang="zh-CN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7430CA-29C0-4456-BB5B-6BAF932C97D7}"/>
              </a:ext>
            </a:extLst>
          </p:cNvPr>
          <p:cNvSpPr/>
          <p:nvPr/>
        </p:nvSpPr>
        <p:spPr>
          <a:xfrm>
            <a:off x="2234055" y="4582521"/>
            <a:ext cx="1242091" cy="4365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96860E-19D4-4F32-9E73-1A0D68EBBA6C}"/>
              </a:ext>
            </a:extLst>
          </p:cNvPr>
          <p:cNvSpPr txBox="1"/>
          <p:nvPr/>
        </p:nvSpPr>
        <p:spPr>
          <a:xfrm>
            <a:off x="2592210" y="4518812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准柔宋" panose="00000500000000000000" pitchFamily="2" charset="-122"/>
                <a:ea typeface="三极准柔宋" panose="00000500000000000000" pitchFamily="2" charset="-122"/>
              </a:rPr>
              <a:t>&gt;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AF751DB8-F275-4DEF-BE05-1F9CBE1AC3CF}"/>
              </a:ext>
            </a:extLst>
          </p:cNvPr>
          <p:cNvSpPr/>
          <p:nvPr/>
        </p:nvSpPr>
        <p:spPr>
          <a:xfrm>
            <a:off x="2429236" y="1179372"/>
            <a:ext cx="399327" cy="399327"/>
          </a:xfrm>
          <a:prstGeom prst="mathPlus">
            <a:avLst/>
          </a:prstGeom>
          <a:solidFill>
            <a:srgbClr val="06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56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ṥ1iḓe">
            <a:extLst>
              <a:ext uri="{FF2B5EF4-FFF2-40B4-BE49-F238E27FC236}">
                <a16:creationId xmlns:a16="http://schemas.microsoft.com/office/drawing/2014/main" id="{E05AB3C1-C4C1-4C8D-AA3D-FBF2070073F9}"/>
              </a:ext>
            </a:extLst>
          </p:cNvPr>
          <p:cNvSpPr/>
          <p:nvPr/>
        </p:nvSpPr>
        <p:spPr>
          <a:xfrm>
            <a:off x="0" y="4410075"/>
            <a:ext cx="12192000" cy="24479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1ACD24-3D28-44F1-A1B5-715EFDD71A9B}"/>
              </a:ext>
            </a:extLst>
          </p:cNvPr>
          <p:cNvCxnSpPr>
            <a:stCxn id="8" idx="7"/>
            <a:endCxn id="7" idx="0"/>
          </p:cNvCxnSpPr>
          <p:nvPr/>
        </p:nvCxnSpPr>
        <p:spPr>
          <a:xfrm>
            <a:off x="2844813" y="3499625"/>
            <a:ext cx="0" cy="74467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ḷïḓè">
            <a:extLst>
              <a:ext uri="{FF2B5EF4-FFF2-40B4-BE49-F238E27FC236}">
                <a16:creationId xmlns:a16="http://schemas.microsoft.com/office/drawing/2014/main" id="{E173C735-F341-4E5E-AF58-40273C9DC203}"/>
              </a:ext>
            </a:extLst>
          </p:cNvPr>
          <p:cNvSpPr/>
          <p:nvPr/>
        </p:nvSpPr>
        <p:spPr>
          <a:xfrm>
            <a:off x="2730513" y="4244302"/>
            <a:ext cx="228600" cy="228600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8" name="îṣľíḋê">
            <a:extLst>
              <a:ext uri="{FF2B5EF4-FFF2-40B4-BE49-F238E27FC236}">
                <a16:creationId xmlns:a16="http://schemas.microsoft.com/office/drawing/2014/main" id="{9DF7E8F8-895A-4FE4-BAF6-FEC4A4EE9B06}"/>
              </a:ext>
            </a:extLst>
          </p:cNvPr>
          <p:cNvSpPr/>
          <p:nvPr/>
        </p:nvSpPr>
        <p:spPr>
          <a:xfrm rot="8100000">
            <a:off x="2543645" y="2772541"/>
            <a:ext cx="602336" cy="602336"/>
          </a:xfrm>
          <a:prstGeom prst="teardrop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9" name="îśľîḋe">
            <a:extLst>
              <a:ext uri="{FF2B5EF4-FFF2-40B4-BE49-F238E27FC236}">
                <a16:creationId xmlns:a16="http://schemas.microsoft.com/office/drawing/2014/main" id="{A60B69C5-E7B3-49D9-8013-5AE065952AFE}"/>
              </a:ext>
            </a:extLst>
          </p:cNvPr>
          <p:cNvSpPr/>
          <p:nvPr/>
        </p:nvSpPr>
        <p:spPr>
          <a:xfrm>
            <a:off x="2697967" y="2893237"/>
            <a:ext cx="293691" cy="360944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iṧḻiḋe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1925782" y="2234528"/>
            <a:ext cx="1646659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1600" b="1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管理球員資料</a:t>
            </a:r>
            <a:endParaRPr lang="en-US" altLang="zh-CN" sz="1600" b="1" i="1" u="sng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D836D82-73A8-429C-BC45-6BD767FEEB94}"/>
              </a:ext>
            </a:extLst>
          </p:cNvPr>
          <p:cNvCxnSpPr>
            <a:stCxn id="13" idx="7"/>
            <a:endCxn id="12" idx="0"/>
          </p:cNvCxnSpPr>
          <p:nvPr/>
        </p:nvCxnSpPr>
        <p:spPr>
          <a:xfrm>
            <a:off x="4515046" y="3079639"/>
            <a:ext cx="0" cy="116466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íṣḷíḑé">
            <a:extLst>
              <a:ext uri="{FF2B5EF4-FFF2-40B4-BE49-F238E27FC236}">
                <a16:creationId xmlns:a16="http://schemas.microsoft.com/office/drawing/2014/main" id="{349883AA-144E-428B-9960-1D9C5CDC0D62}"/>
              </a:ext>
            </a:extLst>
          </p:cNvPr>
          <p:cNvSpPr/>
          <p:nvPr/>
        </p:nvSpPr>
        <p:spPr>
          <a:xfrm>
            <a:off x="4400746" y="4244302"/>
            <a:ext cx="228600" cy="228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íṥ1ïḋê">
            <a:extLst>
              <a:ext uri="{FF2B5EF4-FFF2-40B4-BE49-F238E27FC236}">
                <a16:creationId xmlns:a16="http://schemas.microsoft.com/office/drawing/2014/main" id="{AA14AB4C-6A85-40A9-A94E-3AD5AB5948FB}"/>
              </a:ext>
            </a:extLst>
          </p:cNvPr>
          <p:cNvSpPr/>
          <p:nvPr/>
        </p:nvSpPr>
        <p:spPr>
          <a:xfrm rot="8100000">
            <a:off x="4213878" y="2352555"/>
            <a:ext cx="602336" cy="602336"/>
          </a:xfrm>
          <a:prstGeom prst="teardrop">
            <a:avLst/>
          </a:pr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işľîḑè">
            <a:extLst>
              <a:ext uri="{FF2B5EF4-FFF2-40B4-BE49-F238E27FC236}">
                <a16:creationId xmlns:a16="http://schemas.microsoft.com/office/drawing/2014/main" id="{E81C4CA9-303C-45ED-B466-16B8A9DD71A9}"/>
              </a:ext>
            </a:extLst>
          </p:cNvPr>
          <p:cNvSpPr/>
          <p:nvPr/>
        </p:nvSpPr>
        <p:spPr>
          <a:xfrm>
            <a:off x="4334574" y="2473523"/>
            <a:ext cx="360944" cy="36039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íṩliḍè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3796361" y="1805613"/>
            <a:ext cx="1437369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1600" b="1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通知練習時間</a:t>
            </a:r>
            <a:endParaRPr lang="en-US" altLang="zh-CN" sz="1600" b="1" i="1" u="sng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619B82-0A27-4F7B-A47E-EB6FA1B6996E}"/>
              </a:ext>
            </a:extLst>
          </p:cNvPr>
          <p:cNvCxnSpPr>
            <a:stCxn id="25" idx="7"/>
            <a:endCxn id="17" idx="0"/>
          </p:cNvCxnSpPr>
          <p:nvPr/>
        </p:nvCxnSpPr>
        <p:spPr>
          <a:xfrm>
            <a:off x="6185279" y="3282241"/>
            <a:ext cx="0" cy="96206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îşlïdê">
            <a:extLst>
              <a:ext uri="{FF2B5EF4-FFF2-40B4-BE49-F238E27FC236}">
                <a16:creationId xmlns:a16="http://schemas.microsoft.com/office/drawing/2014/main" id="{DE084FEB-0FB0-48A3-8BE3-4A002F3E2687}"/>
              </a:ext>
            </a:extLst>
          </p:cNvPr>
          <p:cNvSpPr/>
          <p:nvPr/>
        </p:nvSpPr>
        <p:spPr>
          <a:xfrm>
            <a:off x="6070979" y="4244302"/>
            <a:ext cx="228600" cy="228600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D992A0-3FD1-4EB2-B24A-04AB576E3CB6}"/>
              </a:ext>
            </a:extLst>
          </p:cNvPr>
          <p:cNvCxnSpPr>
            <a:stCxn id="20" idx="7"/>
            <a:endCxn id="19" idx="0"/>
          </p:cNvCxnSpPr>
          <p:nvPr/>
        </p:nvCxnSpPr>
        <p:spPr>
          <a:xfrm>
            <a:off x="7855512" y="2483970"/>
            <a:ext cx="0" cy="176033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îşḷîḍe">
            <a:extLst>
              <a:ext uri="{FF2B5EF4-FFF2-40B4-BE49-F238E27FC236}">
                <a16:creationId xmlns:a16="http://schemas.microsoft.com/office/drawing/2014/main" id="{A942786F-DE92-4450-BAA7-686F3CABFB91}"/>
              </a:ext>
            </a:extLst>
          </p:cNvPr>
          <p:cNvSpPr/>
          <p:nvPr/>
        </p:nvSpPr>
        <p:spPr>
          <a:xfrm>
            <a:off x="7741212" y="4244302"/>
            <a:ext cx="228600" cy="228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0" name="îs1îḋé">
            <a:extLst>
              <a:ext uri="{FF2B5EF4-FFF2-40B4-BE49-F238E27FC236}">
                <a16:creationId xmlns:a16="http://schemas.microsoft.com/office/drawing/2014/main" id="{B283C0E6-623E-4E98-BE1E-00D1463974A5}"/>
              </a:ext>
            </a:extLst>
          </p:cNvPr>
          <p:cNvSpPr/>
          <p:nvPr/>
        </p:nvSpPr>
        <p:spPr>
          <a:xfrm rot="8100000">
            <a:off x="7554344" y="1756886"/>
            <a:ext cx="602336" cy="602336"/>
          </a:xfrm>
          <a:prstGeom prst="teardrop">
            <a:avLst/>
          </a:pr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16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ïṣ1îḑe">
            <a:extLst>
              <a:ext uri="{FF2B5EF4-FFF2-40B4-BE49-F238E27FC236}">
                <a16:creationId xmlns:a16="http://schemas.microsoft.com/office/drawing/2014/main" id="{93A554EC-3B50-4C41-B6F9-9575467FA4ED}"/>
              </a:ext>
            </a:extLst>
          </p:cNvPr>
          <p:cNvSpPr/>
          <p:nvPr/>
        </p:nvSpPr>
        <p:spPr>
          <a:xfrm>
            <a:off x="7694162" y="1877582"/>
            <a:ext cx="322699" cy="360944"/>
          </a:xfrm>
          <a:custGeom>
            <a:avLst/>
            <a:gdLst>
              <a:gd name="connsiteX0" fmla="*/ 231382 w 542436"/>
              <a:gd name="connsiteY0" fmla="*/ 260036 h 606722"/>
              <a:gd name="connsiteX1" fmla="*/ 231382 w 542436"/>
              <a:gd name="connsiteY1" fmla="*/ 346686 h 606722"/>
              <a:gd name="connsiteX2" fmla="*/ 274814 w 542436"/>
              <a:gd name="connsiteY2" fmla="*/ 346686 h 606722"/>
              <a:gd name="connsiteX3" fmla="*/ 274814 w 542436"/>
              <a:gd name="connsiteY3" fmla="*/ 260036 h 606722"/>
              <a:gd name="connsiteX4" fmla="*/ 28912 w 542436"/>
              <a:gd name="connsiteY4" fmla="*/ 43398 h 606722"/>
              <a:gd name="connsiteX5" fmla="*/ 122854 w 542436"/>
              <a:gd name="connsiteY5" fmla="*/ 43398 h 606722"/>
              <a:gd name="connsiteX6" fmla="*/ 122854 w 542436"/>
              <a:gd name="connsiteY6" fmla="*/ 86679 h 606722"/>
              <a:gd name="connsiteX7" fmla="*/ 72236 w 542436"/>
              <a:gd name="connsiteY7" fmla="*/ 86679 h 606722"/>
              <a:gd name="connsiteX8" fmla="*/ 72236 w 542436"/>
              <a:gd name="connsiteY8" fmla="*/ 520025 h 606722"/>
              <a:gd name="connsiteX9" fmla="*/ 122854 w 542436"/>
              <a:gd name="connsiteY9" fmla="*/ 520025 h 606722"/>
              <a:gd name="connsiteX10" fmla="*/ 122854 w 542436"/>
              <a:gd name="connsiteY10" fmla="*/ 563395 h 606722"/>
              <a:gd name="connsiteX11" fmla="*/ 0 w 542436"/>
              <a:gd name="connsiteY11" fmla="*/ 563395 h 606722"/>
              <a:gd name="connsiteX12" fmla="*/ 0 w 542436"/>
              <a:gd name="connsiteY12" fmla="*/ 520025 h 606722"/>
              <a:gd name="connsiteX13" fmla="*/ 28912 w 542436"/>
              <a:gd name="connsiteY13" fmla="*/ 520025 h 606722"/>
              <a:gd name="connsiteX14" fmla="*/ 166323 w 542436"/>
              <a:gd name="connsiteY14" fmla="*/ 0 h 606722"/>
              <a:gd name="connsiteX15" fmla="*/ 513511 w 542436"/>
              <a:gd name="connsiteY15" fmla="*/ 43369 h 606722"/>
              <a:gd name="connsiteX16" fmla="*/ 513511 w 542436"/>
              <a:gd name="connsiteY16" fmla="*/ 519984 h 606722"/>
              <a:gd name="connsiteX17" fmla="*/ 542436 w 542436"/>
              <a:gd name="connsiteY17" fmla="*/ 519984 h 606722"/>
              <a:gd name="connsiteX18" fmla="*/ 542436 w 542436"/>
              <a:gd name="connsiteY18" fmla="*/ 563353 h 606722"/>
              <a:gd name="connsiteX19" fmla="*/ 513511 w 542436"/>
              <a:gd name="connsiteY19" fmla="*/ 563353 h 606722"/>
              <a:gd name="connsiteX20" fmla="*/ 166323 w 542436"/>
              <a:gd name="connsiteY20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2436" h="606722">
                <a:moveTo>
                  <a:pt x="231382" y="260036"/>
                </a:moveTo>
                <a:lnTo>
                  <a:pt x="231382" y="346686"/>
                </a:lnTo>
                <a:lnTo>
                  <a:pt x="274814" y="346686"/>
                </a:lnTo>
                <a:lnTo>
                  <a:pt x="274814" y="260036"/>
                </a:lnTo>
                <a:close/>
                <a:moveTo>
                  <a:pt x="28912" y="43398"/>
                </a:moveTo>
                <a:lnTo>
                  <a:pt x="122854" y="43398"/>
                </a:lnTo>
                <a:lnTo>
                  <a:pt x="122854" y="86679"/>
                </a:lnTo>
                <a:lnTo>
                  <a:pt x="72236" y="86679"/>
                </a:lnTo>
                <a:lnTo>
                  <a:pt x="72236" y="520025"/>
                </a:lnTo>
                <a:lnTo>
                  <a:pt x="122854" y="520025"/>
                </a:lnTo>
                <a:lnTo>
                  <a:pt x="122854" y="563395"/>
                </a:lnTo>
                <a:lnTo>
                  <a:pt x="0" y="563395"/>
                </a:lnTo>
                <a:lnTo>
                  <a:pt x="0" y="520025"/>
                </a:lnTo>
                <a:lnTo>
                  <a:pt x="28912" y="520025"/>
                </a:lnTo>
                <a:close/>
                <a:moveTo>
                  <a:pt x="166323" y="0"/>
                </a:moveTo>
                <a:lnTo>
                  <a:pt x="513511" y="43369"/>
                </a:lnTo>
                <a:lnTo>
                  <a:pt x="513511" y="519984"/>
                </a:lnTo>
                <a:lnTo>
                  <a:pt x="542436" y="519984"/>
                </a:lnTo>
                <a:lnTo>
                  <a:pt x="542436" y="563353"/>
                </a:lnTo>
                <a:lnTo>
                  <a:pt x="513511" y="563353"/>
                </a:lnTo>
                <a:lnTo>
                  <a:pt x="166323" y="606722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16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ïṡlîḑê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7101963" y="1251112"/>
            <a:ext cx="15070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1600" b="1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練球比賽系統</a:t>
            </a:r>
            <a:endParaRPr lang="en-US" altLang="zh-CN" sz="1600" b="1" i="1" u="sng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D4F099-BD0B-4F70-9C52-0E204F154C8C}"/>
              </a:ext>
            </a:extLst>
          </p:cNvPr>
          <p:cNvCxnSpPr>
            <a:stCxn id="28" idx="7"/>
            <a:endCxn id="24" idx="0"/>
          </p:cNvCxnSpPr>
          <p:nvPr/>
        </p:nvCxnSpPr>
        <p:spPr>
          <a:xfrm>
            <a:off x="9525745" y="3282241"/>
            <a:ext cx="0" cy="96206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ïṡlíďé">
            <a:extLst>
              <a:ext uri="{FF2B5EF4-FFF2-40B4-BE49-F238E27FC236}">
                <a16:creationId xmlns:a16="http://schemas.microsoft.com/office/drawing/2014/main" id="{6676A4BB-E8FA-491B-8333-D8A6357AC7D5}"/>
              </a:ext>
            </a:extLst>
          </p:cNvPr>
          <p:cNvSpPr/>
          <p:nvPr/>
        </p:nvSpPr>
        <p:spPr>
          <a:xfrm>
            <a:off x="9411445" y="4244302"/>
            <a:ext cx="228600" cy="228600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5" name="íṩľíḋè">
            <a:extLst>
              <a:ext uri="{FF2B5EF4-FFF2-40B4-BE49-F238E27FC236}">
                <a16:creationId xmlns:a16="http://schemas.microsoft.com/office/drawing/2014/main" id="{3D54E7C1-46C9-4E74-91F5-991C7E1346B9}"/>
              </a:ext>
            </a:extLst>
          </p:cNvPr>
          <p:cNvSpPr/>
          <p:nvPr/>
        </p:nvSpPr>
        <p:spPr>
          <a:xfrm rot="8100000">
            <a:off x="5884111" y="2555157"/>
            <a:ext cx="602336" cy="602336"/>
          </a:xfrm>
          <a:prstGeom prst="teardrop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6" name="iṩļídè">
            <a:extLst>
              <a:ext uri="{FF2B5EF4-FFF2-40B4-BE49-F238E27FC236}">
                <a16:creationId xmlns:a16="http://schemas.microsoft.com/office/drawing/2014/main" id="{55551FE7-FFCE-403A-96EF-5B420263D64D}"/>
              </a:ext>
            </a:extLst>
          </p:cNvPr>
          <p:cNvSpPr/>
          <p:nvPr/>
        </p:nvSpPr>
        <p:spPr>
          <a:xfrm>
            <a:off x="6016246" y="2687547"/>
            <a:ext cx="338066" cy="337556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7" name="iṧlîḋê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5477360" y="2096259"/>
            <a:ext cx="1419479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1600" b="1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投票表決活動</a:t>
            </a:r>
            <a:endParaRPr lang="en-US" altLang="zh-CN" sz="1600" b="1" i="1" u="sng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8" name="íSľidê">
            <a:extLst>
              <a:ext uri="{FF2B5EF4-FFF2-40B4-BE49-F238E27FC236}">
                <a16:creationId xmlns:a16="http://schemas.microsoft.com/office/drawing/2014/main" id="{B861AAB9-6ED5-457A-853E-903942A19A4A}"/>
              </a:ext>
            </a:extLst>
          </p:cNvPr>
          <p:cNvSpPr/>
          <p:nvPr/>
        </p:nvSpPr>
        <p:spPr>
          <a:xfrm rot="8100000">
            <a:off x="9224577" y="2555157"/>
            <a:ext cx="602336" cy="602336"/>
          </a:xfrm>
          <a:prstGeom prst="teardrop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9" name="îslïďe">
            <a:extLst>
              <a:ext uri="{FF2B5EF4-FFF2-40B4-BE49-F238E27FC236}">
                <a16:creationId xmlns:a16="http://schemas.microsoft.com/office/drawing/2014/main" id="{48B13D83-ACA7-48AF-A1B9-AF107ED0952C}"/>
              </a:ext>
            </a:extLst>
          </p:cNvPr>
          <p:cNvSpPr txBox="1"/>
          <p:nvPr/>
        </p:nvSpPr>
        <p:spPr bwMode="auto">
          <a:xfrm>
            <a:off x="8599436" y="2058054"/>
            <a:ext cx="185261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1600" b="1" i="1" u="sng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練球時段調整系統</a:t>
            </a:r>
            <a:endParaRPr lang="en-US" altLang="zh-CN" sz="1600" b="1" i="1" u="sng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3" name="îṩlîḋê">
            <a:extLst>
              <a:ext uri="{FF2B5EF4-FFF2-40B4-BE49-F238E27FC236}">
                <a16:creationId xmlns:a16="http://schemas.microsoft.com/office/drawing/2014/main" id="{F9D04A61-5ED6-4D15-B51A-74248FAC5426}"/>
              </a:ext>
            </a:extLst>
          </p:cNvPr>
          <p:cNvSpPr/>
          <p:nvPr/>
        </p:nvSpPr>
        <p:spPr>
          <a:xfrm>
            <a:off x="10091110" y="2960450"/>
            <a:ext cx="360943" cy="329463"/>
          </a:xfrm>
          <a:custGeom>
            <a:avLst/>
            <a:gdLst>
              <a:gd name="connsiteX0" fmla="*/ 328295 w 608415"/>
              <a:gd name="connsiteY0" fmla="*/ 220940 h 555350"/>
              <a:gd name="connsiteX1" fmla="*/ 342023 w 608415"/>
              <a:gd name="connsiteY1" fmla="*/ 226607 h 555350"/>
              <a:gd name="connsiteX2" fmla="*/ 447635 w 608415"/>
              <a:gd name="connsiteY2" fmla="*/ 332075 h 555350"/>
              <a:gd name="connsiteX3" fmla="*/ 451845 w 608415"/>
              <a:gd name="connsiteY3" fmla="*/ 353187 h 555350"/>
              <a:gd name="connsiteX4" fmla="*/ 436012 w 608415"/>
              <a:gd name="connsiteY4" fmla="*/ 364794 h 555350"/>
              <a:gd name="connsiteX5" fmla="*/ 402883 w 608415"/>
              <a:gd name="connsiteY5" fmla="*/ 365068 h 555350"/>
              <a:gd name="connsiteX6" fmla="*/ 402883 w 608415"/>
              <a:gd name="connsiteY6" fmla="*/ 536066 h 555350"/>
              <a:gd name="connsiteX7" fmla="*/ 383572 w 608415"/>
              <a:gd name="connsiteY7" fmla="*/ 555350 h 555350"/>
              <a:gd name="connsiteX8" fmla="*/ 273110 w 608415"/>
              <a:gd name="connsiteY8" fmla="*/ 555350 h 555350"/>
              <a:gd name="connsiteX9" fmla="*/ 253799 w 608415"/>
              <a:gd name="connsiteY9" fmla="*/ 536066 h 555350"/>
              <a:gd name="connsiteX10" fmla="*/ 253799 w 608415"/>
              <a:gd name="connsiteY10" fmla="*/ 365068 h 555350"/>
              <a:gd name="connsiteX11" fmla="*/ 220670 w 608415"/>
              <a:gd name="connsiteY11" fmla="*/ 364794 h 555350"/>
              <a:gd name="connsiteX12" fmla="*/ 204837 w 608415"/>
              <a:gd name="connsiteY12" fmla="*/ 353187 h 555350"/>
              <a:gd name="connsiteX13" fmla="*/ 209047 w 608415"/>
              <a:gd name="connsiteY13" fmla="*/ 332075 h 555350"/>
              <a:gd name="connsiteX14" fmla="*/ 314659 w 608415"/>
              <a:gd name="connsiteY14" fmla="*/ 226607 h 555350"/>
              <a:gd name="connsiteX15" fmla="*/ 328295 w 608415"/>
              <a:gd name="connsiteY15" fmla="*/ 220940 h 555350"/>
              <a:gd name="connsiteX16" fmla="*/ 286313 w 608415"/>
              <a:gd name="connsiteY16" fmla="*/ 0 h 555350"/>
              <a:gd name="connsiteX17" fmla="*/ 472490 w 608415"/>
              <a:gd name="connsiteY17" fmla="*/ 137009 h 555350"/>
              <a:gd name="connsiteX18" fmla="*/ 608415 w 608415"/>
              <a:gd name="connsiteY18" fmla="*/ 290379 h 555350"/>
              <a:gd name="connsiteX19" fmla="*/ 453725 w 608415"/>
              <a:gd name="connsiteY19" fmla="*/ 444845 h 555350"/>
              <a:gd name="connsiteX20" fmla="*/ 436060 w 608415"/>
              <a:gd name="connsiteY20" fmla="*/ 444845 h 555350"/>
              <a:gd name="connsiteX21" fmla="*/ 436060 w 608415"/>
              <a:gd name="connsiteY21" fmla="*/ 389731 h 555350"/>
              <a:gd name="connsiteX22" fmla="*/ 453725 w 608415"/>
              <a:gd name="connsiteY22" fmla="*/ 389731 h 555350"/>
              <a:gd name="connsiteX23" fmla="*/ 553221 w 608415"/>
              <a:gd name="connsiteY23" fmla="*/ 290379 h 555350"/>
              <a:gd name="connsiteX24" fmla="*/ 453725 w 608415"/>
              <a:gd name="connsiteY24" fmla="*/ 191026 h 555350"/>
              <a:gd name="connsiteX25" fmla="*/ 423611 w 608415"/>
              <a:gd name="connsiteY25" fmla="*/ 168725 h 555350"/>
              <a:gd name="connsiteX26" fmla="*/ 286313 w 608415"/>
              <a:gd name="connsiteY26" fmla="*/ 55114 h 555350"/>
              <a:gd name="connsiteX27" fmla="*/ 146543 w 608415"/>
              <a:gd name="connsiteY27" fmla="*/ 194682 h 555350"/>
              <a:gd name="connsiteX28" fmla="*/ 150937 w 608415"/>
              <a:gd name="connsiteY28" fmla="*/ 228775 h 555350"/>
              <a:gd name="connsiteX29" fmla="*/ 145353 w 608415"/>
              <a:gd name="connsiteY29" fmla="*/ 253088 h 555350"/>
              <a:gd name="connsiteX30" fmla="*/ 122470 w 608415"/>
              <a:gd name="connsiteY30" fmla="*/ 262959 h 555350"/>
              <a:gd name="connsiteX31" fmla="*/ 55285 w 608415"/>
              <a:gd name="connsiteY31" fmla="*/ 326116 h 555350"/>
              <a:gd name="connsiteX32" fmla="*/ 113592 w 608415"/>
              <a:gd name="connsiteY32" fmla="*/ 389731 h 555350"/>
              <a:gd name="connsiteX33" fmla="*/ 220684 w 608415"/>
              <a:gd name="connsiteY33" fmla="*/ 389731 h 555350"/>
              <a:gd name="connsiteX34" fmla="*/ 220684 w 608415"/>
              <a:gd name="connsiteY34" fmla="*/ 444845 h 555350"/>
              <a:gd name="connsiteX35" fmla="*/ 111761 w 608415"/>
              <a:gd name="connsiteY35" fmla="*/ 444845 h 555350"/>
              <a:gd name="connsiteX36" fmla="*/ 0 w 608415"/>
              <a:gd name="connsiteY36" fmla="*/ 326116 h 555350"/>
              <a:gd name="connsiteX37" fmla="*/ 91990 w 608415"/>
              <a:gd name="connsiteY37" fmla="*/ 210403 h 555350"/>
              <a:gd name="connsiteX38" fmla="*/ 91258 w 608415"/>
              <a:gd name="connsiteY38" fmla="*/ 194682 h 555350"/>
              <a:gd name="connsiteX39" fmla="*/ 286313 w 608415"/>
              <a:gd name="connsiteY39" fmla="*/ 0 h 55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415" h="555350">
                <a:moveTo>
                  <a:pt x="328295" y="220940"/>
                </a:moveTo>
                <a:cubicBezTo>
                  <a:pt x="333512" y="220940"/>
                  <a:pt x="338362" y="223042"/>
                  <a:pt x="342023" y="226607"/>
                </a:cubicBezTo>
                <a:lnTo>
                  <a:pt x="447635" y="332075"/>
                </a:lnTo>
                <a:cubicBezTo>
                  <a:pt x="453126" y="337650"/>
                  <a:pt x="454865" y="345967"/>
                  <a:pt x="451845" y="353187"/>
                </a:cubicBezTo>
                <a:cubicBezTo>
                  <a:pt x="449099" y="359676"/>
                  <a:pt x="442968" y="363972"/>
                  <a:pt x="436012" y="364794"/>
                </a:cubicBezTo>
                <a:cubicBezTo>
                  <a:pt x="435280" y="364886"/>
                  <a:pt x="402883" y="365068"/>
                  <a:pt x="402883" y="365068"/>
                </a:cubicBezTo>
                <a:lnTo>
                  <a:pt x="402883" y="536066"/>
                </a:lnTo>
                <a:cubicBezTo>
                  <a:pt x="402883" y="546668"/>
                  <a:pt x="394280" y="555350"/>
                  <a:pt x="383572" y="555350"/>
                </a:cubicBezTo>
                <a:lnTo>
                  <a:pt x="273110" y="555350"/>
                </a:lnTo>
                <a:cubicBezTo>
                  <a:pt x="262402" y="555350"/>
                  <a:pt x="253799" y="546668"/>
                  <a:pt x="253799" y="536066"/>
                </a:cubicBezTo>
                <a:lnTo>
                  <a:pt x="253799" y="365068"/>
                </a:lnTo>
                <a:cubicBezTo>
                  <a:pt x="253799" y="365068"/>
                  <a:pt x="221310" y="364886"/>
                  <a:pt x="220670" y="364794"/>
                </a:cubicBezTo>
                <a:cubicBezTo>
                  <a:pt x="213714" y="363972"/>
                  <a:pt x="207583" y="359676"/>
                  <a:pt x="204837" y="353187"/>
                </a:cubicBezTo>
                <a:cubicBezTo>
                  <a:pt x="201817" y="345967"/>
                  <a:pt x="203556" y="337650"/>
                  <a:pt x="209047" y="332075"/>
                </a:cubicBezTo>
                <a:lnTo>
                  <a:pt x="314659" y="226607"/>
                </a:lnTo>
                <a:cubicBezTo>
                  <a:pt x="318320" y="223042"/>
                  <a:pt x="323170" y="220940"/>
                  <a:pt x="328295" y="220940"/>
                </a:cubicBezTo>
                <a:close/>
                <a:moveTo>
                  <a:pt x="286313" y="0"/>
                </a:moveTo>
                <a:cubicBezTo>
                  <a:pt x="372445" y="0"/>
                  <a:pt x="447593" y="56394"/>
                  <a:pt x="472490" y="137009"/>
                </a:cubicBezTo>
                <a:cubicBezTo>
                  <a:pt x="549011" y="146240"/>
                  <a:pt x="608415" y="211500"/>
                  <a:pt x="608415" y="290379"/>
                </a:cubicBezTo>
                <a:cubicBezTo>
                  <a:pt x="608415" y="375564"/>
                  <a:pt x="539034" y="444845"/>
                  <a:pt x="453725" y="444845"/>
                </a:cubicBezTo>
                <a:lnTo>
                  <a:pt x="436060" y="444845"/>
                </a:lnTo>
                <a:lnTo>
                  <a:pt x="436060" y="389731"/>
                </a:lnTo>
                <a:lnTo>
                  <a:pt x="453725" y="389731"/>
                </a:lnTo>
                <a:cubicBezTo>
                  <a:pt x="508553" y="389731"/>
                  <a:pt x="553221" y="345128"/>
                  <a:pt x="553221" y="290379"/>
                </a:cubicBezTo>
                <a:cubicBezTo>
                  <a:pt x="553221" y="235539"/>
                  <a:pt x="508187" y="191026"/>
                  <a:pt x="453725" y="191026"/>
                </a:cubicBezTo>
                <a:cubicBezTo>
                  <a:pt x="436792" y="191026"/>
                  <a:pt x="426083" y="182069"/>
                  <a:pt x="423611" y="168725"/>
                </a:cubicBezTo>
                <a:cubicBezTo>
                  <a:pt x="411163" y="102916"/>
                  <a:pt x="353406" y="55114"/>
                  <a:pt x="286313" y="55114"/>
                </a:cubicBezTo>
                <a:cubicBezTo>
                  <a:pt x="209243" y="55114"/>
                  <a:pt x="146543" y="117723"/>
                  <a:pt x="146543" y="194682"/>
                </a:cubicBezTo>
                <a:cubicBezTo>
                  <a:pt x="146543" y="205742"/>
                  <a:pt x="148008" y="217167"/>
                  <a:pt x="150937" y="228775"/>
                </a:cubicBezTo>
                <a:cubicBezTo>
                  <a:pt x="153042" y="237275"/>
                  <a:pt x="151028" y="246324"/>
                  <a:pt x="145353" y="253088"/>
                </a:cubicBezTo>
                <a:cubicBezTo>
                  <a:pt x="139770" y="259851"/>
                  <a:pt x="131349" y="262959"/>
                  <a:pt x="122470" y="262959"/>
                </a:cubicBezTo>
                <a:cubicBezTo>
                  <a:pt x="78077" y="262959"/>
                  <a:pt x="55285" y="291019"/>
                  <a:pt x="55285" y="326116"/>
                </a:cubicBezTo>
                <a:cubicBezTo>
                  <a:pt x="55285" y="360209"/>
                  <a:pt x="80365" y="387537"/>
                  <a:pt x="113592" y="389731"/>
                </a:cubicBezTo>
                <a:lnTo>
                  <a:pt x="220684" y="389731"/>
                </a:lnTo>
                <a:lnTo>
                  <a:pt x="220684" y="444845"/>
                </a:lnTo>
                <a:lnTo>
                  <a:pt x="111761" y="444845"/>
                </a:lnTo>
                <a:cubicBezTo>
                  <a:pt x="48238" y="440732"/>
                  <a:pt x="0" y="388543"/>
                  <a:pt x="0" y="326116"/>
                </a:cubicBezTo>
                <a:cubicBezTo>
                  <a:pt x="0" y="269905"/>
                  <a:pt x="39359" y="222651"/>
                  <a:pt x="91990" y="210403"/>
                </a:cubicBezTo>
                <a:cubicBezTo>
                  <a:pt x="91532" y="205193"/>
                  <a:pt x="91258" y="199892"/>
                  <a:pt x="91258" y="194682"/>
                </a:cubicBezTo>
                <a:cubicBezTo>
                  <a:pt x="91258" y="87378"/>
                  <a:pt x="178763" y="0"/>
                  <a:pt x="286313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5" name="iṡľîḑe">
            <a:extLst>
              <a:ext uri="{FF2B5EF4-FFF2-40B4-BE49-F238E27FC236}">
                <a16:creationId xmlns:a16="http://schemas.microsoft.com/office/drawing/2014/main" id="{EABFF86C-996A-4853-A187-91A555B0A9A9}"/>
              </a:ext>
            </a:extLst>
          </p:cNvPr>
          <p:cNvSpPr/>
          <p:nvPr/>
        </p:nvSpPr>
        <p:spPr>
          <a:xfrm>
            <a:off x="9358699" y="2675853"/>
            <a:ext cx="334093" cy="360944"/>
          </a:xfrm>
          <a:custGeom>
            <a:avLst/>
            <a:gdLst>
              <a:gd name="T0" fmla="*/ 371 w 437"/>
              <a:gd name="T1" fmla="*/ 239 h 473"/>
              <a:gd name="T2" fmla="*/ 354 w 437"/>
              <a:gd name="T3" fmla="*/ 222 h 473"/>
              <a:gd name="T4" fmla="*/ 354 w 437"/>
              <a:gd name="T5" fmla="*/ 17 h 473"/>
              <a:gd name="T6" fmla="*/ 371 w 437"/>
              <a:gd name="T7" fmla="*/ 0 h 473"/>
              <a:gd name="T8" fmla="*/ 371 w 437"/>
              <a:gd name="T9" fmla="*/ 239 h 473"/>
              <a:gd name="T10" fmla="*/ 324 w 437"/>
              <a:gd name="T11" fmla="*/ 192 h 473"/>
              <a:gd name="T12" fmla="*/ 341 w 437"/>
              <a:gd name="T13" fmla="*/ 209 h 473"/>
              <a:gd name="T14" fmla="*/ 341 w 437"/>
              <a:gd name="T15" fmla="*/ 30 h 473"/>
              <a:gd name="T16" fmla="*/ 324 w 437"/>
              <a:gd name="T17" fmla="*/ 47 h 473"/>
              <a:gd name="T18" fmla="*/ 324 w 437"/>
              <a:gd name="T19" fmla="*/ 192 h 473"/>
              <a:gd name="T20" fmla="*/ 310 w 437"/>
              <a:gd name="T21" fmla="*/ 178 h 473"/>
              <a:gd name="T22" fmla="*/ 310 w 437"/>
              <a:gd name="T23" fmla="*/ 61 h 473"/>
              <a:gd name="T24" fmla="*/ 293 w 437"/>
              <a:gd name="T25" fmla="*/ 78 h 473"/>
              <a:gd name="T26" fmla="*/ 293 w 437"/>
              <a:gd name="T27" fmla="*/ 161 h 473"/>
              <a:gd name="T28" fmla="*/ 310 w 437"/>
              <a:gd name="T29" fmla="*/ 178 h 473"/>
              <a:gd name="T30" fmla="*/ 83 w 437"/>
              <a:gd name="T31" fmla="*/ 17 h 473"/>
              <a:gd name="T32" fmla="*/ 66 w 437"/>
              <a:gd name="T33" fmla="*/ 0 h 473"/>
              <a:gd name="T34" fmla="*/ 66 w 437"/>
              <a:gd name="T35" fmla="*/ 239 h 473"/>
              <a:gd name="T36" fmla="*/ 83 w 437"/>
              <a:gd name="T37" fmla="*/ 222 h 473"/>
              <a:gd name="T38" fmla="*/ 83 w 437"/>
              <a:gd name="T39" fmla="*/ 17 h 473"/>
              <a:gd name="T40" fmla="*/ 96 w 437"/>
              <a:gd name="T41" fmla="*/ 209 h 473"/>
              <a:gd name="T42" fmla="*/ 113 w 437"/>
              <a:gd name="T43" fmla="*/ 192 h 473"/>
              <a:gd name="T44" fmla="*/ 113 w 437"/>
              <a:gd name="T45" fmla="*/ 47 h 473"/>
              <a:gd name="T46" fmla="*/ 96 w 437"/>
              <a:gd name="T47" fmla="*/ 30 h 473"/>
              <a:gd name="T48" fmla="*/ 96 w 437"/>
              <a:gd name="T49" fmla="*/ 209 h 473"/>
              <a:gd name="T50" fmla="*/ 127 w 437"/>
              <a:gd name="T51" fmla="*/ 178 h 473"/>
              <a:gd name="T52" fmla="*/ 144 w 437"/>
              <a:gd name="T53" fmla="*/ 161 h 473"/>
              <a:gd name="T54" fmla="*/ 144 w 437"/>
              <a:gd name="T55" fmla="*/ 78 h 473"/>
              <a:gd name="T56" fmla="*/ 127 w 437"/>
              <a:gd name="T57" fmla="*/ 61 h 473"/>
              <a:gd name="T58" fmla="*/ 127 w 437"/>
              <a:gd name="T59" fmla="*/ 178 h 473"/>
              <a:gd name="T60" fmla="*/ 318 w 437"/>
              <a:gd name="T61" fmla="*/ 422 h 473"/>
              <a:gd name="T62" fmla="*/ 258 w 437"/>
              <a:gd name="T63" fmla="*/ 422 h 473"/>
              <a:gd name="T64" fmla="*/ 223 w 437"/>
              <a:gd name="T65" fmla="*/ 165 h 473"/>
              <a:gd name="T66" fmla="*/ 252 w 437"/>
              <a:gd name="T67" fmla="*/ 132 h 473"/>
              <a:gd name="T68" fmla="*/ 218 w 437"/>
              <a:gd name="T69" fmla="*/ 98 h 473"/>
              <a:gd name="T70" fmla="*/ 185 w 437"/>
              <a:gd name="T71" fmla="*/ 132 h 473"/>
              <a:gd name="T72" fmla="*/ 214 w 437"/>
              <a:gd name="T73" fmla="*/ 165 h 473"/>
              <a:gd name="T74" fmla="*/ 179 w 437"/>
              <a:gd name="T75" fmla="*/ 422 h 473"/>
              <a:gd name="T76" fmla="*/ 119 w 437"/>
              <a:gd name="T77" fmla="*/ 422 h 473"/>
              <a:gd name="T78" fmla="*/ 94 w 437"/>
              <a:gd name="T79" fmla="*/ 447 h 473"/>
              <a:gd name="T80" fmla="*/ 119 w 437"/>
              <a:gd name="T81" fmla="*/ 473 h 473"/>
              <a:gd name="T82" fmla="*/ 318 w 437"/>
              <a:gd name="T83" fmla="*/ 473 h 473"/>
              <a:gd name="T84" fmla="*/ 343 w 437"/>
              <a:gd name="T85" fmla="*/ 447 h 473"/>
              <a:gd name="T86" fmla="*/ 318 w 437"/>
              <a:gd name="T87" fmla="*/ 422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7" h="473">
                <a:moveTo>
                  <a:pt x="371" y="239"/>
                </a:moveTo>
                <a:lnTo>
                  <a:pt x="354" y="222"/>
                </a:lnTo>
                <a:cubicBezTo>
                  <a:pt x="410" y="165"/>
                  <a:pt x="410" y="74"/>
                  <a:pt x="354" y="17"/>
                </a:cubicBezTo>
                <a:lnTo>
                  <a:pt x="371" y="0"/>
                </a:lnTo>
                <a:cubicBezTo>
                  <a:pt x="437" y="66"/>
                  <a:pt x="437" y="173"/>
                  <a:pt x="371" y="239"/>
                </a:cubicBezTo>
                <a:close/>
                <a:moveTo>
                  <a:pt x="324" y="192"/>
                </a:moveTo>
                <a:lnTo>
                  <a:pt x="341" y="209"/>
                </a:lnTo>
                <a:cubicBezTo>
                  <a:pt x="390" y="160"/>
                  <a:pt x="390" y="79"/>
                  <a:pt x="341" y="30"/>
                </a:cubicBezTo>
                <a:lnTo>
                  <a:pt x="324" y="47"/>
                </a:lnTo>
                <a:cubicBezTo>
                  <a:pt x="364" y="87"/>
                  <a:pt x="364" y="152"/>
                  <a:pt x="324" y="192"/>
                </a:cubicBezTo>
                <a:close/>
                <a:moveTo>
                  <a:pt x="310" y="178"/>
                </a:moveTo>
                <a:cubicBezTo>
                  <a:pt x="343" y="146"/>
                  <a:pt x="343" y="93"/>
                  <a:pt x="310" y="61"/>
                </a:cubicBezTo>
                <a:lnTo>
                  <a:pt x="293" y="78"/>
                </a:lnTo>
                <a:cubicBezTo>
                  <a:pt x="316" y="101"/>
                  <a:pt x="316" y="138"/>
                  <a:pt x="293" y="161"/>
                </a:cubicBezTo>
                <a:lnTo>
                  <a:pt x="310" y="178"/>
                </a:lnTo>
                <a:close/>
                <a:moveTo>
                  <a:pt x="83" y="17"/>
                </a:moveTo>
                <a:lnTo>
                  <a:pt x="66" y="0"/>
                </a:lnTo>
                <a:cubicBezTo>
                  <a:pt x="0" y="66"/>
                  <a:pt x="0" y="173"/>
                  <a:pt x="66" y="239"/>
                </a:cubicBezTo>
                <a:lnTo>
                  <a:pt x="83" y="222"/>
                </a:lnTo>
                <a:cubicBezTo>
                  <a:pt x="27" y="165"/>
                  <a:pt x="27" y="74"/>
                  <a:pt x="83" y="17"/>
                </a:cubicBezTo>
                <a:close/>
                <a:moveTo>
                  <a:pt x="96" y="209"/>
                </a:moveTo>
                <a:lnTo>
                  <a:pt x="113" y="192"/>
                </a:lnTo>
                <a:cubicBezTo>
                  <a:pt x="73" y="152"/>
                  <a:pt x="73" y="87"/>
                  <a:pt x="113" y="47"/>
                </a:cubicBezTo>
                <a:lnTo>
                  <a:pt x="96" y="30"/>
                </a:lnTo>
                <a:cubicBezTo>
                  <a:pt x="46" y="79"/>
                  <a:pt x="46" y="160"/>
                  <a:pt x="96" y="209"/>
                </a:cubicBezTo>
                <a:close/>
                <a:moveTo>
                  <a:pt x="127" y="178"/>
                </a:moveTo>
                <a:lnTo>
                  <a:pt x="144" y="161"/>
                </a:lnTo>
                <a:cubicBezTo>
                  <a:pt x="121" y="138"/>
                  <a:pt x="121" y="101"/>
                  <a:pt x="144" y="78"/>
                </a:cubicBezTo>
                <a:lnTo>
                  <a:pt x="127" y="61"/>
                </a:lnTo>
                <a:cubicBezTo>
                  <a:pt x="94" y="93"/>
                  <a:pt x="94" y="146"/>
                  <a:pt x="127" y="178"/>
                </a:cubicBezTo>
                <a:close/>
                <a:moveTo>
                  <a:pt x="318" y="422"/>
                </a:moveTo>
                <a:lnTo>
                  <a:pt x="258" y="422"/>
                </a:lnTo>
                <a:lnTo>
                  <a:pt x="223" y="165"/>
                </a:lnTo>
                <a:cubicBezTo>
                  <a:pt x="239" y="163"/>
                  <a:pt x="252" y="149"/>
                  <a:pt x="252" y="132"/>
                </a:cubicBezTo>
                <a:cubicBezTo>
                  <a:pt x="252" y="113"/>
                  <a:pt x="237" y="98"/>
                  <a:pt x="218" y="98"/>
                </a:cubicBezTo>
                <a:cubicBezTo>
                  <a:pt x="200" y="98"/>
                  <a:pt x="185" y="113"/>
                  <a:pt x="185" y="132"/>
                </a:cubicBezTo>
                <a:cubicBezTo>
                  <a:pt x="185" y="149"/>
                  <a:pt x="198" y="163"/>
                  <a:pt x="214" y="165"/>
                </a:cubicBezTo>
                <a:lnTo>
                  <a:pt x="179" y="422"/>
                </a:lnTo>
                <a:lnTo>
                  <a:pt x="119" y="422"/>
                </a:lnTo>
                <a:cubicBezTo>
                  <a:pt x="105" y="422"/>
                  <a:pt x="94" y="433"/>
                  <a:pt x="94" y="447"/>
                </a:cubicBezTo>
                <a:cubicBezTo>
                  <a:pt x="94" y="461"/>
                  <a:pt x="105" y="473"/>
                  <a:pt x="119" y="473"/>
                </a:cubicBezTo>
                <a:lnTo>
                  <a:pt x="318" y="473"/>
                </a:lnTo>
                <a:cubicBezTo>
                  <a:pt x="332" y="473"/>
                  <a:pt x="343" y="461"/>
                  <a:pt x="343" y="447"/>
                </a:cubicBezTo>
                <a:cubicBezTo>
                  <a:pt x="343" y="433"/>
                  <a:pt x="332" y="422"/>
                  <a:pt x="318" y="422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6" name="i$ļíḍê">
            <a:extLst>
              <a:ext uri="{FF2B5EF4-FFF2-40B4-BE49-F238E27FC236}">
                <a16:creationId xmlns:a16="http://schemas.microsoft.com/office/drawing/2014/main" id="{928B56F9-3C9A-4C68-8B4F-C9C30345916C}"/>
              </a:ext>
            </a:extLst>
          </p:cNvPr>
          <p:cNvSpPr txBox="1"/>
          <p:nvPr/>
        </p:nvSpPr>
        <p:spPr>
          <a:xfrm>
            <a:off x="673100" y="4709040"/>
            <a:ext cx="10845800" cy="13167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endParaRPr lang="en-US" sz="1400" dirty="0">
              <a:solidFill>
                <a:schemeClr val="bg1"/>
              </a:solidFill>
              <a:latin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65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ş1îḓé">
            <a:extLst>
              <a:ext uri="{FF2B5EF4-FFF2-40B4-BE49-F238E27FC236}">
                <a16:creationId xmlns:a16="http://schemas.microsoft.com/office/drawing/2014/main" id="{F31E76C4-1A95-4051-A0A2-8AC947BF3BEB}"/>
              </a:ext>
            </a:extLst>
          </p:cNvPr>
          <p:cNvSpPr/>
          <p:nvPr/>
        </p:nvSpPr>
        <p:spPr>
          <a:xfrm>
            <a:off x="7814720" y="1910582"/>
            <a:ext cx="3890963" cy="39052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ïṥliḋe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550730" y="4509718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資管各系隊隊長</a:t>
            </a: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iSḷiḑe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2963014" y="4509718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系學會體育部</a:t>
            </a:r>
          </a:p>
        </p:txBody>
      </p:sp>
      <p:sp>
        <p:nvSpPr>
          <p:cNvPr id="15" name="íṣḷíḓe">
            <a:extLst>
              <a:ext uri="{FF2B5EF4-FFF2-40B4-BE49-F238E27FC236}">
                <a16:creationId xmlns:a16="http://schemas.microsoft.com/office/drawing/2014/main" id="{B4F4BB90-8762-41FF-AED7-29B5A6385CC7}"/>
              </a:ext>
            </a:extLst>
          </p:cNvPr>
          <p:cNvSpPr/>
          <p:nvPr/>
        </p:nvSpPr>
        <p:spPr>
          <a:xfrm>
            <a:off x="3591401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6" name="iṡ1íḋê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5495732" y="4509718"/>
            <a:ext cx="1162130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系隊成員</a:t>
            </a:r>
          </a:p>
        </p:txBody>
      </p:sp>
      <p:sp>
        <p:nvSpPr>
          <p:cNvPr id="7" name="iṧḻiďe">
            <a:extLst>
              <a:ext uri="{FF2B5EF4-FFF2-40B4-BE49-F238E27FC236}">
                <a16:creationId xmlns:a16="http://schemas.microsoft.com/office/drawing/2014/main" id="{14D988CC-A576-405D-8C4A-CD8ABF4832F4}"/>
              </a:ext>
            </a:extLst>
          </p:cNvPr>
          <p:cNvSpPr txBox="1"/>
          <p:nvPr/>
        </p:nvSpPr>
        <p:spPr>
          <a:xfrm>
            <a:off x="858295" y="1345785"/>
            <a:ext cx="6956425" cy="10584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潛在需求訪談</a:t>
            </a:r>
          </a:p>
          <a:p>
            <a:pPr>
              <a:buSzPct val="25000"/>
            </a:pP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A959E70-8191-4E3C-B4C5-CE67C0AD73FF}"/>
              </a:ext>
            </a:extLst>
          </p:cNvPr>
          <p:cNvCxnSpPr/>
          <p:nvPr/>
        </p:nvCxnSpPr>
        <p:spPr>
          <a:xfrm>
            <a:off x="855120" y="3031728"/>
            <a:ext cx="6959600" cy="0"/>
          </a:xfrm>
          <a:prstGeom prst="line">
            <a:avLst/>
          </a:prstGeom>
          <a:solidFill>
            <a:srgbClr val="CEE8E4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îśľiďé">
            <a:extLst>
              <a:ext uri="{FF2B5EF4-FFF2-40B4-BE49-F238E27FC236}">
                <a16:creationId xmlns:a16="http://schemas.microsoft.com/office/drawing/2014/main" id="{0692056F-4713-46FC-8953-5FE039B6E5C9}"/>
              </a:ext>
            </a:extLst>
          </p:cNvPr>
          <p:cNvSpPr/>
          <p:nvPr/>
        </p:nvSpPr>
        <p:spPr>
          <a:xfrm>
            <a:off x="1101181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01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í$ḻïḋê">
            <a:extLst>
              <a:ext uri="{FF2B5EF4-FFF2-40B4-BE49-F238E27FC236}">
                <a16:creationId xmlns:a16="http://schemas.microsoft.com/office/drawing/2014/main" id="{CC24953B-6310-42A7-9186-F60D4D27AFF3}"/>
              </a:ext>
            </a:extLst>
          </p:cNvPr>
          <p:cNvSpPr/>
          <p:nvPr/>
        </p:nvSpPr>
        <p:spPr>
          <a:xfrm>
            <a:off x="3395118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02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îşľîḋê">
            <a:extLst>
              <a:ext uri="{FF2B5EF4-FFF2-40B4-BE49-F238E27FC236}">
                <a16:creationId xmlns:a16="http://schemas.microsoft.com/office/drawing/2014/main" id="{7C8A33C0-9B6F-4C89-A45C-3AE2C4012CC8}"/>
              </a:ext>
            </a:extLst>
          </p:cNvPr>
          <p:cNvSpPr/>
          <p:nvPr/>
        </p:nvSpPr>
        <p:spPr>
          <a:xfrm>
            <a:off x="5689055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03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íṣḷíḓe">
            <a:extLst>
              <a:ext uri="{FF2B5EF4-FFF2-40B4-BE49-F238E27FC236}">
                <a16:creationId xmlns:a16="http://schemas.microsoft.com/office/drawing/2014/main" id="{68F82EE5-E5A3-914A-A299-276C53A59F88}"/>
              </a:ext>
            </a:extLst>
          </p:cNvPr>
          <p:cNvSpPr/>
          <p:nvPr/>
        </p:nvSpPr>
        <p:spPr>
          <a:xfrm>
            <a:off x="1313978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íṣḷíḓe">
            <a:extLst>
              <a:ext uri="{FF2B5EF4-FFF2-40B4-BE49-F238E27FC236}">
                <a16:creationId xmlns:a16="http://schemas.microsoft.com/office/drawing/2014/main" id="{D5D664BF-B136-204C-8CD5-C6DB0D0567D0}"/>
              </a:ext>
            </a:extLst>
          </p:cNvPr>
          <p:cNvSpPr/>
          <p:nvPr/>
        </p:nvSpPr>
        <p:spPr>
          <a:xfrm>
            <a:off x="5885338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86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ş1îḓé">
            <a:extLst>
              <a:ext uri="{FF2B5EF4-FFF2-40B4-BE49-F238E27FC236}">
                <a16:creationId xmlns:a16="http://schemas.microsoft.com/office/drawing/2014/main" id="{F31E76C4-1A95-4051-A0A2-8AC947BF3BEB}"/>
              </a:ext>
            </a:extLst>
          </p:cNvPr>
          <p:cNvSpPr/>
          <p:nvPr/>
        </p:nvSpPr>
        <p:spPr>
          <a:xfrm>
            <a:off x="7814720" y="1910582"/>
            <a:ext cx="3890963" cy="39052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0" name="ïṥliḋe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675425" y="4509718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資管系系學會</a:t>
            </a: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iSḷiḑe">
            <a:extLst>
              <a:ext uri="{FF2B5EF4-FFF2-40B4-BE49-F238E27FC236}">
                <a16:creationId xmlns:a16="http://schemas.microsoft.com/office/drawing/2014/main" id="{08DBFE12-41CD-4EFC-B674-9B70793D06D5}"/>
              </a:ext>
            </a:extLst>
          </p:cNvPr>
          <p:cNvSpPr txBox="1"/>
          <p:nvPr/>
        </p:nvSpPr>
        <p:spPr bwMode="auto">
          <a:xfrm>
            <a:off x="2963014" y="4509718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資管系隊成員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5" name="íṣḷíḓe">
            <a:extLst>
              <a:ext uri="{FF2B5EF4-FFF2-40B4-BE49-F238E27FC236}">
                <a16:creationId xmlns:a16="http://schemas.microsoft.com/office/drawing/2014/main" id="{B4F4BB90-8762-41FF-AED7-29B5A6385CC7}"/>
              </a:ext>
            </a:extLst>
          </p:cNvPr>
          <p:cNvSpPr/>
          <p:nvPr/>
        </p:nvSpPr>
        <p:spPr>
          <a:xfrm>
            <a:off x="3591401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7" name="iṧḻiďe">
            <a:extLst>
              <a:ext uri="{FF2B5EF4-FFF2-40B4-BE49-F238E27FC236}">
                <a16:creationId xmlns:a16="http://schemas.microsoft.com/office/drawing/2014/main" id="{14D988CC-A576-405D-8C4A-CD8ABF4832F4}"/>
              </a:ext>
            </a:extLst>
          </p:cNvPr>
          <p:cNvSpPr txBox="1"/>
          <p:nvPr/>
        </p:nvSpPr>
        <p:spPr>
          <a:xfrm>
            <a:off x="858295" y="1345785"/>
            <a:ext cx="6956425" cy="10584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潛在利害關係人</a:t>
            </a:r>
          </a:p>
          <a:p>
            <a:pPr>
              <a:buSzPct val="25000"/>
            </a:pP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A959E70-8191-4E3C-B4C5-CE67C0AD73FF}"/>
              </a:ext>
            </a:extLst>
          </p:cNvPr>
          <p:cNvCxnSpPr/>
          <p:nvPr/>
        </p:nvCxnSpPr>
        <p:spPr>
          <a:xfrm>
            <a:off x="855120" y="3031728"/>
            <a:ext cx="6959600" cy="0"/>
          </a:xfrm>
          <a:prstGeom prst="line">
            <a:avLst/>
          </a:prstGeom>
          <a:solidFill>
            <a:srgbClr val="CEE8E4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îśľiďé">
            <a:extLst>
              <a:ext uri="{FF2B5EF4-FFF2-40B4-BE49-F238E27FC236}">
                <a16:creationId xmlns:a16="http://schemas.microsoft.com/office/drawing/2014/main" id="{0692056F-4713-46FC-8953-5FE039B6E5C9}"/>
              </a:ext>
            </a:extLst>
          </p:cNvPr>
          <p:cNvSpPr/>
          <p:nvPr/>
        </p:nvSpPr>
        <p:spPr>
          <a:xfrm>
            <a:off x="1101181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01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1" name="í$ḻïḋê">
            <a:extLst>
              <a:ext uri="{FF2B5EF4-FFF2-40B4-BE49-F238E27FC236}">
                <a16:creationId xmlns:a16="http://schemas.microsoft.com/office/drawing/2014/main" id="{CC24953B-6310-42A7-9186-F60D4D27AFF3}"/>
              </a:ext>
            </a:extLst>
          </p:cNvPr>
          <p:cNvSpPr/>
          <p:nvPr/>
        </p:nvSpPr>
        <p:spPr>
          <a:xfrm>
            <a:off x="3395118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02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2" name="îşľîḋê">
            <a:extLst>
              <a:ext uri="{FF2B5EF4-FFF2-40B4-BE49-F238E27FC236}">
                <a16:creationId xmlns:a16="http://schemas.microsoft.com/office/drawing/2014/main" id="{7C8A33C0-9B6F-4C89-A45C-3AE2C4012CC8}"/>
              </a:ext>
            </a:extLst>
          </p:cNvPr>
          <p:cNvSpPr/>
          <p:nvPr/>
        </p:nvSpPr>
        <p:spPr>
          <a:xfrm>
            <a:off x="5689055" y="2695177"/>
            <a:ext cx="673102" cy="673102"/>
          </a:xfrm>
          <a:prstGeom prst="ellipse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 defTabSz="914354"/>
            <a:r>
              <a:rPr lang="en-US" altLang="zh-CN" sz="2000" i="1" dirty="0">
                <a:solidFill>
                  <a:schemeClr val="tx1"/>
                </a:solidFill>
                <a:latin typeface="三极准柔宋" panose="00000500000000000000" pitchFamily="2" charset="-122"/>
                <a:ea typeface="三极准柔宋" panose="00000500000000000000" pitchFamily="2" charset="-122"/>
              </a:rPr>
              <a:t>03</a:t>
            </a:r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3" name="íṣḷíḓe">
            <a:extLst>
              <a:ext uri="{FF2B5EF4-FFF2-40B4-BE49-F238E27FC236}">
                <a16:creationId xmlns:a16="http://schemas.microsoft.com/office/drawing/2014/main" id="{68F82EE5-E5A3-914A-A299-276C53A59F88}"/>
              </a:ext>
            </a:extLst>
          </p:cNvPr>
          <p:cNvSpPr/>
          <p:nvPr/>
        </p:nvSpPr>
        <p:spPr>
          <a:xfrm>
            <a:off x="1313978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24" name="íṣḷíḓe">
            <a:extLst>
              <a:ext uri="{FF2B5EF4-FFF2-40B4-BE49-F238E27FC236}">
                <a16:creationId xmlns:a16="http://schemas.microsoft.com/office/drawing/2014/main" id="{D5D664BF-B136-204C-8CD5-C6DB0D0567D0}"/>
              </a:ext>
            </a:extLst>
          </p:cNvPr>
          <p:cNvSpPr/>
          <p:nvPr/>
        </p:nvSpPr>
        <p:spPr>
          <a:xfrm>
            <a:off x="5885338" y="3863206"/>
            <a:ext cx="280535" cy="381000"/>
          </a:xfrm>
          <a:custGeom>
            <a:avLst/>
            <a:gdLst>
              <a:gd name="connsiteX0" fmla="*/ 345526 w 447102"/>
              <a:gd name="connsiteY0" fmla="*/ 386587 h 607216"/>
              <a:gd name="connsiteX1" fmla="*/ 239995 w 447102"/>
              <a:gd name="connsiteY1" fmla="*/ 415581 h 607216"/>
              <a:gd name="connsiteX2" fmla="*/ 239995 w 447102"/>
              <a:gd name="connsiteY2" fmla="*/ 569388 h 607216"/>
              <a:gd name="connsiteX3" fmla="*/ 326897 w 447102"/>
              <a:gd name="connsiteY3" fmla="*/ 545382 h 607216"/>
              <a:gd name="connsiteX4" fmla="*/ 326272 w 447102"/>
              <a:gd name="connsiteY4" fmla="*/ 500902 h 607216"/>
              <a:gd name="connsiteX5" fmla="*/ 345526 w 447102"/>
              <a:gd name="connsiteY5" fmla="*/ 487600 h 607216"/>
              <a:gd name="connsiteX6" fmla="*/ 101680 w 447102"/>
              <a:gd name="connsiteY6" fmla="*/ 386587 h 607216"/>
              <a:gd name="connsiteX7" fmla="*/ 101680 w 447102"/>
              <a:gd name="connsiteY7" fmla="*/ 487600 h 607216"/>
              <a:gd name="connsiteX8" fmla="*/ 120934 w 447102"/>
              <a:gd name="connsiteY8" fmla="*/ 500902 h 607216"/>
              <a:gd name="connsiteX9" fmla="*/ 120206 w 447102"/>
              <a:gd name="connsiteY9" fmla="*/ 545382 h 607216"/>
              <a:gd name="connsiteX10" fmla="*/ 207212 w 447102"/>
              <a:gd name="connsiteY10" fmla="*/ 569284 h 607216"/>
              <a:gd name="connsiteX11" fmla="*/ 207212 w 447102"/>
              <a:gd name="connsiteY11" fmla="*/ 415581 h 607216"/>
              <a:gd name="connsiteX12" fmla="*/ 188062 w 447102"/>
              <a:gd name="connsiteY12" fmla="*/ 249096 h 607216"/>
              <a:gd name="connsiteX13" fmla="*/ 221678 w 447102"/>
              <a:gd name="connsiteY13" fmla="*/ 282455 h 607216"/>
              <a:gd name="connsiteX14" fmla="*/ 207836 w 447102"/>
              <a:gd name="connsiteY14" fmla="*/ 381806 h 607216"/>
              <a:gd name="connsiteX15" fmla="*/ 223551 w 447102"/>
              <a:gd name="connsiteY15" fmla="*/ 386171 h 607216"/>
              <a:gd name="connsiteX16" fmla="*/ 239370 w 447102"/>
              <a:gd name="connsiteY16" fmla="*/ 381806 h 607216"/>
              <a:gd name="connsiteX17" fmla="*/ 225529 w 447102"/>
              <a:gd name="connsiteY17" fmla="*/ 282455 h 607216"/>
              <a:gd name="connsiteX18" fmla="*/ 259040 w 447102"/>
              <a:gd name="connsiteY18" fmla="*/ 249096 h 607216"/>
              <a:gd name="connsiteX19" fmla="*/ 279959 w 447102"/>
              <a:gd name="connsiteY19" fmla="*/ 266659 h 607216"/>
              <a:gd name="connsiteX20" fmla="*/ 323462 w 447102"/>
              <a:gd name="connsiteY20" fmla="*/ 286716 h 607216"/>
              <a:gd name="connsiteX21" fmla="*/ 329290 w 447102"/>
              <a:gd name="connsiteY21" fmla="*/ 289522 h 607216"/>
              <a:gd name="connsiteX22" fmla="*/ 404432 w 447102"/>
              <a:gd name="connsiteY22" fmla="*/ 381910 h 607216"/>
              <a:gd name="connsiteX23" fmla="*/ 446998 w 447102"/>
              <a:gd name="connsiteY23" fmla="*/ 535509 h 607216"/>
              <a:gd name="connsiteX24" fmla="*/ 447102 w 447102"/>
              <a:gd name="connsiteY24" fmla="*/ 538107 h 607216"/>
              <a:gd name="connsiteX25" fmla="*/ 400789 w 447102"/>
              <a:gd name="connsiteY25" fmla="*/ 581547 h 607216"/>
              <a:gd name="connsiteX26" fmla="*/ 395273 w 447102"/>
              <a:gd name="connsiteY26" fmla="*/ 581131 h 607216"/>
              <a:gd name="connsiteX27" fmla="*/ 361241 w 447102"/>
              <a:gd name="connsiteY27" fmla="*/ 569908 h 607216"/>
              <a:gd name="connsiteX28" fmla="*/ 227922 w 447102"/>
              <a:gd name="connsiteY28" fmla="*/ 606593 h 607216"/>
              <a:gd name="connsiteX29" fmla="*/ 226882 w 447102"/>
              <a:gd name="connsiteY29" fmla="*/ 606800 h 607216"/>
              <a:gd name="connsiteX30" fmla="*/ 225945 w 447102"/>
              <a:gd name="connsiteY30" fmla="*/ 607008 h 607216"/>
              <a:gd name="connsiteX31" fmla="*/ 223551 w 447102"/>
              <a:gd name="connsiteY31" fmla="*/ 607216 h 607216"/>
              <a:gd name="connsiteX32" fmla="*/ 221158 w 447102"/>
              <a:gd name="connsiteY32" fmla="*/ 607008 h 607216"/>
              <a:gd name="connsiteX33" fmla="*/ 220429 w 447102"/>
              <a:gd name="connsiteY33" fmla="*/ 606800 h 607216"/>
              <a:gd name="connsiteX34" fmla="*/ 220221 w 447102"/>
              <a:gd name="connsiteY34" fmla="*/ 606800 h 607216"/>
              <a:gd name="connsiteX35" fmla="*/ 219180 w 447102"/>
              <a:gd name="connsiteY35" fmla="*/ 606593 h 607216"/>
              <a:gd name="connsiteX36" fmla="*/ 85861 w 447102"/>
              <a:gd name="connsiteY36" fmla="*/ 569908 h 607216"/>
              <a:gd name="connsiteX37" fmla="*/ 51933 w 447102"/>
              <a:gd name="connsiteY37" fmla="*/ 581131 h 607216"/>
              <a:gd name="connsiteX38" fmla="*/ 46313 w 447102"/>
              <a:gd name="connsiteY38" fmla="*/ 581547 h 607216"/>
              <a:gd name="connsiteX39" fmla="*/ 0 w 447102"/>
              <a:gd name="connsiteY39" fmla="*/ 538107 h 607216"/>
              <a:gd name="connsiteX40" fmla="*/ 104 w 447102"/>
              <a:gd name="connsiteY40" fmla="*/ 535509 h 607216"/>
              <a:gd name="connsiteX41" fmla="*/ 42670 w 447102"/>
              <a:gd name="connsiteY41" fmla="*/ 381910 h 607216"/>
              <a:gd name="connsiteX42" fmla="*/ 117916 w 447102"/>
              <a:gd name="connsiteY42" fmla="*/ 289522 h 607216"/>
              <a:gd name="connsiteX43" fmla="*/ 123744 w 447102"/>
              <a:gd name="connsiteY43" fmla="*/ 286716 h 607216"/>
              <a:gd name="connsiteX44" fmla="*/ 167247 w 447102"/>
              <a:gd name="connsiteY44" fmla="*/ 266659 h 607216"/>
              <a:gd name="connsiteX45" fmla="*/ 184672 w 447102"/>
              <a:gd name="connsiteY45" fmla="*/ 89514 h 607216"/>
              <a:gd name="connsiteX46" fmla="*/ 144544 w 447102"/>
              <a:gd name="connsiteY46" fmla="*/ 125639 h 607216"/>
              <a:gd name="connsiteX47" fmla="*/ 223551 w 447102"/>
              <a:gd name="connsiteY47" fmla="*/ 226753 h 607216"/>
              <a:gd name="connsiteX48" fmla="*/ 302663 w 447102"/>
              <a:gd name="connsiteY48" fmla="*/ 125639 h 607216"/>
              <a:gd name="connsiteX49" fmla="*/ 202628 w 447102"/>
              <a:gd name="connsiteY49" fmla="*/ 127822 h 607216"/>
              <a:gd name="connsiteX50" fmla="*/ 184672 w 447102"/>
              <a:gd name="connsiteY50" fmla="*/ 89514 h 607216"/>
              <a:gd name="connsiteX51" fmla="*/ 223551 w 447102"/>
              <a:gd name="connsiteY51" fmla="*/ 0 h 607216"/>
              <a:gd name="connsiteX52" fmla="*/ 327646 w 447102"/>
              <a:gd name="connsiteY52" fmla="*/ 102153 h 607216"/>
              <a:gd name="connsiteX53" fmla="*/ 223551 w 447102"/>
              <a:gd name="connsiteY53" fmla="*/ 249096 h 607216"/>
              <a:gd name="connsiteX54" fmla="*/ 119457 w 447102"/>
              <a:gd name="connsiteY54" fmla="*/ 102153 h 607216"/>
              <a:gd name="connsiteX55" fmla="*/ 223551 w 447102"/>
              <a:gd name="connsiteY55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7102" h="607216">
                <a:moveTo>
                  <a:pt x="345526" y="386587"/>
                </a:moveTo>
                <a:lnTo>
                  <a:pt x="239995" y="415581"/>
                </a:lnTo>
                <a:lnTo>
                  <a:pt x="239995" y="569388"/>
                </a:lnTo>
                <a:lnTo>
                  <a:pt x="326897" y="545382"/>
                </a:lnTo>
                <a:cubicBezTo>
                  <a:pt x="316906" y="532703"/>
                  <a:pt x="316177" y="514516"/>
                  <a:pt x="326272" y="500902"/>
                </a:cubicBezTo>
                <a:cubicBezTo>
                  <a:pt x="331268" y="494251"/>
                  <a:pt x="338137" y="489783"/>
                  <a:pt x="345526" y="487600"/>
                </a:cubicBezTo>
                <a:close/>
                <a:moveTo>
                  <a:pt x="101680" y="386587"/>
                </a:moveTo>
                <a:lnTo>
                  <a:pt x="101680" y="487600"/>
                </a:lnTo>
                <a:cubicBezTo>
                  <a:pt x="109069" y="489783"/>
                  <a:pt x="115938" y="494251"/>
                  <a:pt x="120934" y="500902"/>
                </a:cubicBezTo>
                <a:cubicBezTo>
                  <a:pt x="131029" y="514516"/>
                  <a:pt x="130301" y="532703"/>
                  <a:pt x="120206" y="545382"/>
                </a:cubicBezTo>
                <a:lnTo>
                  <a:pt x="207212" y="569284"/>
                </a:lnTo>
                <a:lnTo>
                  <a:pt x="207212" y="415581"/>
                </a:lnTo>
                <a:close/>
                <a:moveTo>
                  <a:pt x="188062" y="249096"/>
                </a:moveTo>
                <a:lnTo>
                  <a:pt x="221678" y="282455"/>
                </a:lnTo>
                <a:lnTo>
                  <a:pt x="207836" y="381806"/>
                </a:lnTo>
                <a:lnTo>
                  <a:pt x="223551" y="386171"/>
                </a:lnTo>
                <a:lnTo>
                  <a:pt x="239370" y="381806"/>
                </a:lnTo>
                <a:lnTo>
                  <a:pt x="225529" y="282455"/>
                </a:lnTo>
                <a:lnTo>
                  <a:pt x="259040" y="249096"/>
                </a:lnTo>
                <a:lnTo>
                  <a:pt x="279959" y="266659"/>
                </a:lnTo>
                <a:lnTo>
                  <a:pt x="323462" y="286716"/>
                </a:lnTo>
                <a:cubicBezTo>
                  <a:pt x="324711" y="287236"/>
                  <a:pt x="328562" y="289107"/>
                  <a:pt x="329290" y="289522"/>
                </a:cubicBezTo>
                <a:cubicBezTo>
                  <a:pt x="369255" y="311554"/>
                  <a:pt x="387988" y="348966"/>
                  <a:pt x="404432" y="381910"/>
                </a:cubicBezTo>
                <a:cubicBezTo>
                  <a:pt x="404432" y="381910"/>
                  <a:pt x="446998" y="462035"/>
                  <a:pt x="446998" y="535509"/>
                </a:cubicBezTo>
                <a:cubicBezTo>
                  <a:pt x="446998" y="536340"/>
                  <a:pt x="447102" y="537276"/>
                  <a:pt x="447102" y="538107"/>
                </a:cubicBezTo>
                <a:cubicBezTo>
                  <a:pt x="447102" y="562113"/>
                  <a:pt x="426392" y="581547"/>
                  <a:pt x="400789" y="581547"/>
                </a:cubicBezTo>
                <a:cubicBezTo>
                  <a:pt x="398916" y="581547"/>
                  <a:pt x="397147" y="581443"/>
                  <a:pt x="395273" y="581131"/>
                </a:cubicBezTo>
                <a:cubicBezTo>
                  <a:pt x="382368" y="579157"/>
                  <a:pt x="371232" y="575104"/>
                  <a:pt x="361241" y="569908"/>
                </a:cubicBezTo>
                <a:lnTo>
                  <a:pt x="227922" y="606593"/>
                </a:lnTo>
                <a:cubicBezTo>
                  <a:pt x="227610" y="606696"/>
                  <a:pt x="227298" y="606800"/>
                  <a:pt x="226882" y="606800"/>
                </a:cubicBezTo>
                <a:cubicBezTo>
                  <a:pt x="226569" y="606904"/>
                  <a:pt x="226257" y="607008"/>
                  <a:pt x="225945" y="607008"/>
                </a:cubicBezTo>
                <a:cubicBezTo>
                  <a:pt x="225216" y="607112"/>
                  <a:pt x="224384" y="607216"/>
                  <a:pt x="223551" y="607216"/>
                </a:cubicBezTo>
                <a:cubicBezTo>
                  <a:pt x="222823" y="607216"/>
                  <a:pt x="221990" y="607112"/>
                  <a:pt x="221158" y="607008"/>
                </a:cubicBezTo>
                <a:cubicBezTo>
                  <a:pt x="220949" y="607008"/>
                  <a:pt x="220637" y="606904"/>
                  <a:pt x="220429" y="606800"/>
                </a:cubicBezTo>
                <a:lnTo>
                  <a:pt x="220221" y="606800"/>
                </a:lnTo>
                <a:cubicBezTo>
                  <a:pt x="219909" y="606800"/>
                  <a:pt x="219596" y="606696"/>
                  <a:pt x="219180" y="606593"/>
                </a:cubicBezTo>
                <a:lnTo>
                  <a:pt x="85861" y="569908"/>
                </a:lnTo>
                <a:cubicBezTo>
                  <a:pt x="75870" y="575104"/>
                  <a:pt x="64838" y="579157"/>
                  <a:pt x="51933" y="581131"/>
                </a:cubicBezTo>
                <a:cubicBezTo>
                  <a:pt x="50059" y="581443"/>
                  <a:pt x="48186" y="581547"/>
                  <a:pt x="46313" y="581547"/>
                </a:cubicBezTo>
                <a:cubicBezTo>
                  <a:pt x="20815" y="581547"/>
                  <a:pt x="0" y="562113"/>
                  <a:pt x="0" y="538107"/>
                </a:cubicBezTo>
                <a:cubicBezTo>
                  <a:pt x="0" y="537276"/>
                  <a:pt x="104" y="536340"/>
                  <a:pt x="104" y="535509"/>
                </a:cubicBezTo>
                <a:cubicBezTo>
                  <a:pt x="7077" y="454553"/>
                  <a:pt x="42670" y="381910"/>
                  <a:pt x="42670" y="381910"/>
                </a:cubicBezTo>
                <a:cubicBezTo>
                  <a:pt x="59218" y="348966"/>
                  <a:pt x="77847" y="311554"/>
                  <a:pt x="117916" y="289522"/>
                </a:cubicBezTo>
                <a:cubicBezTo>
                  <a:pt x="118644" y="289107"/>
                  <a:pt x="122495" y="287236"/>
                  <a:pt x="123744" y="286716"/>
                </a:cubicBezTo>
                <a:lnTo>
                  <a:pt x="167247" y="266659"/>
                </a:lnTo>
                <a:close/>
                <a:moveTo>
                  <a:pt x="184672" y="89514"/>
                </a:moveTo>
                <a:cubicBezTo>
                  <a:pt x="164816" y="87682"/>
                  <a:pt x="141265" y="98256"/>
                  <a:pt x="144544" y="125639"/>
                </a:cubicBezTo>
                <a:cubicBezTo>
                  <a:pt x="150581" y="176248"/>
                  <a:pt x="180352" y="226753"/>
                  <a:pt x="223551" y="226753"/>
                </a:cubicBezTo>
                <a:cubicBezTo>
                  <a:pt x="264773" y="226753"/>
                  <a:pt x="302247" y="165960"/>
                  <a:pt x="302663" y="125639"/>
                </a:cubicBezTo>
                <a:cubicBezTo>
                  <a:pt x="303392" y="58403"/>
                  <a:pt x="256445" y="133537"/>
                  <a:pt x="202628" y="127822"/>
                </a:cubicBezTo>
                <a:cubicBezTo>
                  <a:pt x="220689" y="105583"/>
                  <a:pt x="204528" y="91346"/>
                  <a:pt x="184672" y="89514"/>
                </a:cubicBezTo>
                <a:close/>
                <a:moveTo>
                  <a:pt x="223551" y="0"/>
                </a:moveTo>
                <a:cubicBezTo>
                  <a:pt x="297875" y="0"/>
                  <a:pt x="328270" y="38243"/>
                  <a:pt x="327646" y="102153"/>
                </a:cubicBezTo>
                <a:cubicBezTo>
                  <a:pt x="326709" y="194226"/>
                  <a:pt x="267583" y="249096"/>
                  <a:pt x="223551" y="249096"/>
                </a:cubicBezTo>
                <a:cubicBezTo>
                  <a:pt x="172025" y="249096"/>
                  <a:pt x="120498" y="194226"/>
                  <a:pt x="119457" y="102153"/>
                </a:cubicBezTo>
                <a:cubicBezTo>
                  <a:pt x="118832" y="38243"/>
                  <a:pt x="149332" y="0"/>
                  <a:pt x="22355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4" name="iSḷiḑe">
            <a:extLst>
              <a:ext uri="{FF2B5EF4-FFF2-40B4-BE49-F238E27FC236}">
                <a16:creationId xmlns:a16="http://schemas.microsoft.com/office/drawing/2014/main" id="{9E485478-6E33-C34A-B337-E902AD1A83C4}"/>
              </a:ext>
            </a:extLst>
          </p:cNvPr>
          <p:cNvSpPr txBox="1"/>
          <p:nvPr/>
        </p:nvSpPr>
        <p:spPr bwMode="auto">
          <a:xfrm>
            <a:off x="5122090" y="4509718"/>
            <a:ext cx="2087565" cy="398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dirty="0">
                <a:latin typeface="三极准柔宋" panose="00000500000000000000" pitchFamily="2" charset="-122"/>
                <a:ea typeface="三极准柔宋" panose="00000500000000000000" pitchFamily="2" charset="-122"/>
              </a:rPr>
              <a:t>台大各系系學會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03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ḻiḓe">
            <a:extLst>
              <a:ext uri="{FF2B5EF4-FFF2-40B4-BE49-F238E27FC236}">
                <a16:creationId xmlns:a16="http://schemas.microsoft.com/office/drawing/2014/main" id="{5C3682A5-BFBB-4D62-8B0F-9BC65CFD6448}"/>
              </a:ext>
            </a:extLst>
          </p:cNvPr>
          <p:cNvSpPr/>
          <p:nvPr/>
        </p:nvSpPr>
        <p:spPr>
          <a:xfrm>
            <a:off x="1" y="0"/>
            <a:ext cx="3128682" cy="6858000"/>
          </a:xfrm>
          <a:prstGeom prst="rect">
            <a:avLst/>
          </a:prstGeom>
          <a:solidFill>
            <a:srgbClr val="CEE8E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3" name="isļíde">
            <a:extLst>
              <a:ext uri="{FF2B5EF4-FFF2-40B4-BE49-F238E27FC236}">
                <a16:creationId xmlns:a16="http://schemas.microsoft.com/office/drawing/2014/main" id="{1FFDB60E-2AFD-40E4-AD83-F710CE0A4EB8}"/>
              </a:ext>
            </a:extLst>
          </p:cNvPr>
          <p:cNvSpPr/>
          <p:nvPr/>
        </p:nvSpPr>
        <p:spPr>
          <a:xfrm>
            <a:off x="673100" y="1130300"/>
            <a:ext cx="10845800" cy="50165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2683" y="1553428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系統效益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2866" y="2305615"/>
            <a:ext cx="766278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系統完成後，預計可將人力資源系統應用於資管系個運動系隊如系男女籃、系男女排、系羽、系泳、系桌、系壘，幫助各系隊可以有更好的人員配置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希望可以先推廣於管院各系，測試在更多的需求下目前的架構是否可以負荷流量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預計最初受益者為資管系的同學，我們希望可以將利用課堂上的機會解決系上一些長久以來的問題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33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500</Words>
  <Application>Microsoft Macintosh PowerPoint</Application>
  <PresentationFormat>寬螢幕</PresentationFormat>
  <Paragraphs>93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三极准柔宋</vt:lpstr>
      <vt:lpstr>南构王天喜字体</vt:lpstr>
      <vt:lpstr>Microsoft JhengHei</vt:lpstr>
      <vt:lpstr>Arial</vt:lpstr>
      <vt:lpstr>Calibri</vt:lpstr>
      <vt:lpstr>Calibri Light</vt:lpstr>
      <vt:lpstr>Office Theme</vt:lpstr>
      <vt:lpstr>1_Office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153</cp:revision>
  <dcterms:created xsi:type="dcterms:W3CDTF">2019-03-29T12:25:33Z</dcterms:created>
  <dcterms:modified xsi:type="dcterms:W3CDTF">2020-04-23T08:49:47Z</dcterms:modified>
</cp:coreProperties>
</file>